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86_C0C2A928.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DA_C039A4A6.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4" r:id="rId2"/>
  </p:sldMasterIdLst>
  <p:notesMasterIdLst>
    <p:notesMasterId r:id="rId26"/>
  </p:notesMasterIdLst>
  <p:handoutMasterIdLst>
    <p:handoutMasterId r:id="rId27"/>
  </p:handoutMasterIdLst>
  <p:sldIdLst>
    <p:sldId id="390" r:id="rId3"/>
    <p:sldId id="467" r:id="rId4"/>
    <p:sldId id="490" r:id="rId5"/>
    <p:sldId id="493" r:id="rId6"/>
    <p:sldId id="491" r:id="rId7"/>
    <p:sldId id="470" r:id="rId8"/>
    <p:sldId id="471" r:id="rId9"/>
    <p:sldId id="468" r:id="rId10"/>
    <p:sldId id="469" r:id="rId11"/>
    <p:sldId id="474" r:id="rId12"/>
    <p:sldId id="495" r:id="rId13"/>
    <p:sldId id="496" r:id="rId14"/>
    <p:sldId id="498" r:id="rId15"/>
    <p:sldId id="481" r:id="rId16"/>
    <p:sldId id="482" r:id="rId17"/>
    <p:sldId id="483" r:id="rId18"/>
    <p:sldId id="484" r:id="rId19"/>
    <p:sldId id="485" r:id="rId20"/>
    <p:sldId id="486" r:id="rId21"/>
    <p:sldId id="487" r:id="rId22"/>
    <p:sldId id="488" r:id="rId23"/>
    <p:sldId id="489" r:id="rId24"/>
    <p:sldId id="465"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9BD468-589B-4AC4-4239-37BA8899D273}" name="PERRUSSEL-MORIN François" initials="PMF" userId="S::fperrussel@rgd.fr::dd422bc8-2b42-4d95-af3e-35941ccf4a0c" providerId="AD"/>
  <p188:author id="{ED144281-AD04-D388-385F-FFE20084624E}" name="Utilisateur invité" initials="Ui" userId="S::urn:spo:anon#d44885a158cc10818b76c5b038baae20fadd70de577d74c1813594506f7df9da::" providerId="AD"/>
  <p188:author id="{2E1E83E6-8AD6-9616-4C69-300412943C7D}" name="ROUSSEAU Maxime" initials="RM" userId="S::mrousseau@rgd.fr::f876f18a-af79-4079-9c44-f6caede2dd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4F81BD"/>
    <a:srgbClr val="CCFFCC"/>
    <a:srgbClr val="B7DEE8"/>
    <a:srgbClr val="FFFFFF"/>
    <a:srgbClr val="949494"/>
    <a:srgbClr val="4BACC6"/>
    <a:srgbClr val="D0D8E8"/>
    <a:srgbClr val="AEB0B3"/>
    <a:srgbClr val="EFF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37" autoAdjust="0"/>
  </p:normalViewPr>
  <p:slideViewPr>
    <p:cSldViewPr snapToGrid="0">
      <p:cViewPr varScale="1">
        <p:scale>
          <a:sx n="101" d="100"/>
          <a:sy n="101" d="100"/>
        </p:scale>
        <p:origin x="1914" y="132"/>
      </p:cViewPr>
      <p:guideLst/>
    </p:cSldViewPr>
  </p:slideViewPr>
  <p:notesTextViewPr>
    <p:cViewPr>
      <p:scale>
        <a:sx n="1" d="1"/>
        <a:sy n="1" d="1"/>
      </p:scale>
      <p:origin x="0" y="0"/>
    </p:cViewPr>
  </p:notesTextViewPr>
  <p:notesViewPr>
    <p:cSldViewPr snapToGrid="0">
      <p:cViewPr varScale="1">
        <p:scale>
          <a:sx n="80" d="100"/>
          <a:sy n="80" d="100"/>
        </p:scale>
        <p:origin x="401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RUSSEL-MORIN François" userId="dd422bc8-2b42-4d95-af3e-35941ccf4a0c" providerId="ADAL" clId="{C7DD2423-08A8-4197-8581-5155E8FA64D3}"/>
    <pc:docChg chg="undo custSel addSld delSld modSld">
      <pc:chgData name="PERRUSSEL-MORIN François" userId="dd422bc8-2b42-4d95-af3e-35941ccf4a0c" providerId="ADAL" clId="{C7DD2423-08A8-4197-8581-5155E8FA64D3}" dt="2022-11-09T18:00:40.733" v="1548" actId="6549"/>
      <pc:docMkLst>
        <pc:docMk/>
      </pc:docMkLst>
      <pc:sldChg chg="modSp mod modCm">
        <pc:chgData name="PERRUSSEL-MORIN François" userId="dd422bc8-2b42-4d95-af3e-35941ccf4a0c" providerId="ADAL" clId="{C7DD2423-08A8-4197-8581-5155E8FA64D3}" dt="2022-11-09T17:50:46.210" v="1526" actId="20577"/>
        <pc:sldMkLst>
          <pc:docMk/>
          <pc:sldMk cId="3233982760" sldId="390"/>
        </pc:sldMkLst>
        <pc:spChg chg="mod">
          <ac:chgData name="PERRUSSEL-MORIN François" userId="dd422bc8-2b42-4d95-af3e-35941ccf4a0c" providerId="ADAL" clId="{C7DD2423-08A8-4197-8581-5155E8FA64D3}" dt="2022-11-09T17:50:46.210" v="1526" actId="20577"/>
          <ac:spMkLst>
            <pc:docMk/>
            <pc:sldMk cId="3233982760" sldId="390"/>
            <ac:spMk id="5" creationId="{312649A1-6D0B-4CC4-B93F-FCA355994C07}"/>
          </ac:spMkLst>
        </pc:spChg>
      </pc:sldChg>
      <pc:sldChg chg="del">
        <pc:chgData name="PERRUSSEL-MORIN François" userId="dd422bc8-2b42-4d95-af3e-35941ccf4a0c" providerId="ADAL" clId="{C7DD2423-08A8-4197-8581-5155E8FA64D3}" dt="2022-10-28T07:57:30.373" v="419" actId="2696"/>
        <pc:sldMkLst>
          <pc:docMk/>
          <pc:sldMk cId="2322403668" sldId="466"/>
        </pc:sldMkLst>
      </pc:sldChg>
      <pc:sldChg chg="addSp delSp modSp mod">
        <pc:chgData name="PERRUSSEL-MORIN François" userId="dd422bc8-2b42-4d95-af3e-35941ccf4a0c" providerId="ADAL" clId="{C7DD2423-08A8-4197-8581-5155E8FA64D3}" dt="2022-10-28T07:57:21.591" v="418"/>
        <pc:sldMkLst>
          <pc:docMk/>
          <pc:sldMk cId="10589414" sldId="467"/>
        </pc:sldMkLst>
        <pc:spChg chg="del">
          <ac:chgData name="PERRUSSEL-MORIN François" userId="dd422bc8-2b42-4d95-af3e-35941ccf4a0c" providerId="ADAL" clId="{C7DD2423-08A8-4197-8581-5155E8FA64D3}" dt="2022-10-28T07:57:11.567" v="417" actId="478"/>
          <ac:spMkLst>
            <pc:docMk/>
            <pc:sldMk cId="10589414" sldId="467"/>
            <ac:spMk id="3" creationId="{BC8CF09C-06E0-73B5-976E-74AB2B8211B4}"/>
          </ac:spMkLst>
        </pc:spChg>
        <pc:spChg chg="mod">
          <ac:chgData name="PERRUSSEL-MORIN François" userId="dd422bc8-2b42-4d95-af3e-35941ccf4a0c" providerId="ADAL" clId="{C7DD2423-08A8-4197-8581-5155E8FA64D3}" dt="2022-10-28T07:57:07.829" v="416" actId="20577"/>
          <ac:spMkLst>
            <pc:docMk/>
            <pc:sldMk cId="10589414" sldId="467"/>
            <ac:spMk id="5" creationId="{312649A1-6D0B-4CC4-B93F-FCA355994C07}"/>
          </ac:spMkLst>
        </pc:spChg>
        <pc:graphicFrameChg chg="add mod">
          <ac:chgData name="PERRUSSEL-MORIN François" userId="dd422bc8-2b42-4d95-af3e-35941ccf4a0c" providerId="ADAL" clId="{C7DD2423-08A8-4197-8581-5155E8FA64D3}" dt="2022-10-28T07:57:21.591" v="418"/>
          <ac:graphicFrameMkLst>
            <pc:docMk/>
            <pc:sldMk cId="10589414" sldId="467"/>
            <ac:graphicFrameMk id="2" creationId="{E2B02259-A692-45CD-B301-3E9F79AF6D44}"/>
          </ac:graphicFrameMkLst>
        </pc:graphicFrameChg>
      </pc:sldChg>
      <pc:sldChg chg="addSp modSp mod modCm">
        <pc:chgData name="PERRUSSEL-MORIN François" userId="dd422bc8-2b42-4d95-af3e-35941ccf4a0c" providerId="ADAL" clId="{C7DD2423-08A8-4197-8581-5155E8FA64D3}" dt="2022-11-09T17:53:06.639" v="1527"/>
        <pc:sldMkLst>
          <pc:docMk/>
          <pc:sldMk cId="3225003174" sldId="474"/>
        </pc:sldMkLst>
        <pc:spChg chg="add mod">
          <ac:chgData name="PERRUSSEL-MORIN François" userId="dd422bc8-2b42-4d95-af3e-35941ccf4a0c" providerId="ADAL" clId="{C7DD2423-08A8-4197-8581-5155E8FA64D3}" dt="2022-11-04T14:15:01.039" v="1503" actId="6549"/>
          <ac:spMkLst>
            <pc:docMk/>
            <pc:sldMk cId="3225003174" sldId="474"/>
            <ac:spMk id="2" creationId="{2B84DA02-2082-B849-67BF-A83921F3F53A}"/>
          </ac:spMkLst>
        </pc:spChg>
        <pc:spChg chg="mod">
          <ac:chgData name="PERRUSSEL-MORIN François" userId="dd422bc8-2b42-4d95-af3e-35941ccf4a0c" providerId="ADAL" clId="{C7DD2423-08A8-4197-8581-5155E8FA64D3}" dt="2022-11-04T14:03:49.984" v="1011" actId="6549"/>
          <ac:spMkLst>
            <pc:docMk/>
            <pc:sldMk cId="3225003174" sldId="474"/>
            <ac:spMk id="4" creationId="{F4134E57-2AA5-B10D-9456-E35B00449614}"/>
          </ac:spMkLst>
        </pc:spChg>
        <pc:spChg chg="mod">
          <ac:chgData name="PERRUSSEL-MORIN François" userId="dd422bc8-2b42-4d95-af3e-35941ccf4a0c" providerId="ADAL" clId="{C7DD2423-08A8-4197-8581-5155E8FA64D3}" dt="2022-11-04T14:07:18.230" v="1253" actId="1035"/>
          <ac:spMkLst>
            <pc:docMk/>
            <pc:sldMk cId="3225003174" sldId="474"/>
            <ac:spMk id="6" creationId="{7400864A-6D95-0618-26C3-5ADA7526E524}"/>
          </ac:spMkLst>
        </pc:spChg>
      </pc:sldChg>
      <pc:sldChg chg="modSp mod">
        <pc:chgData name="PERRUSSEL-MORIN François" userId="dd422bc8-2b42-4d95-af3e-35941ccf4a0c" providerId="ADAL" clId="{C7DD2423-08A8-4197-8581-5155E8FA64D3}" dt="2022-11-04T13:44:20.787" v="805" actId="207"/>
        <pc:sldMkLst>
          <pc:docMk/>
          <pc:sldMk cId="1779535139" sldId="481"/>
        </pc:sldMkLst>
        <pc:spChg chg="mod">
          <ac:chgData name="PERRUSSEL-MORIN François" userId="dd422bc8-2b42-4d95-af3e-35941ccf4a0c" providerId="ADAL" clId="{C7DD2423-08A8-4197-8581-5155E8FA64D3}" dt="2022-11-04T13:44:20.787" v="805" actId="207"/>
          <ac:spMkLst>
            <pc:docMk/>
            <pc:sldMk cId="1779535139" sldId="481"/>
            <ac:spMk id="3" creationId="{BC8CF09C-06E0-73B5-976E-74AB2B8211B4}"/>
          </ac:spMkLst>
        </pc:spChg>
      </pc:sldChg>
      <pc:sldChg chg="modSp mod">
        <pc:chgData name="PERRUSSEL-MORIN François" userId="dd422bc8-2b42-4d95-af3e-35941ccf4a0c" providerId="ADAL" clId="{C7DD2423-08A8-4197-8581-5155E8FA64D3}" dt="2022-11-09T17:57:52.591" v="1531" actId="6549"/>
        <pc:sldMkLst>
          <pc:docMk/>
          <pc:sldMk cId="3461632976" sldId="483"/>
        </pc:sldMkLst>
        <pc:spChg chg="mod">
          <ac:chgData name="PERRUSSEL-MORIN François" userId="dd422bc8-2b42-4d95-af3e-35941ccf4a0c" providerId="ADAL" clId="{C7DD2423-08A8-4197-8581-5155E8FA64D3}" dt="2022-11-09T17:57:52.591" v="1531" actId="6549"/>
          <ac:spMkLst>
            <pc:docMk/>
            <pc:sldMk cId="3461632976" sldId="483"/>
            <ac:spMk id="6" creationId="{DA94B63F-8C7F-F41D-D313-B39DB4A531B8}"/>
          </ac:spMkLst>
        </pc:spChg>
      </pc:sldChg>
      <pc:sldChg chg="addSp delSp modSp mod">
        <pc:chgData name="PERRUSSEL-MORIN François" userId="dd422bc8-2b42-4d95-af3e-35941ccf4a0c" providerId="ADAL" clId="{C7DD2423-08A8-4197-8581-5155E8FA64D3}" dt="2022-11-09T17:58:16.347" v="1532" actId="6549"/>
        <pc:sldMkLst>
          <pc:docMk/>
          <pc:sldMk cId="2727827165" sldId="484"/>
        </pc:sldMkLst>
        <pc:spChg chg="mod">
          <ac:chgData name="PERRUSSEL-MORIN François" userId="dd422bc8-2b42-4d95-af3e-35941ccf4a0c" providerId="ADAL" clId="{C7DD2423-08A8-4197-8581-5155E8FA64D3}" dt="2022-11-09T17:58:16.347" v="1532" actId="6549"/>
          <ac:spMkLst>
            <pc:docMk/>
            <pc:sldMk cId="2727827165" sldId="484"/>
            <ac:spMk id="2" creationId="{A2D6692A-49D7-15DA-5A12-2EC1CE2C34BA}"/>
          </ac:spMkLst>
        </pc:spChg>
        <pc:picChg chg="add del mod">
          <ac:chgData name="PERRUSSEL-MORIN François" userId="dd422bc8-2b42-4d95-af3e-35941ccf4a0c" providerId="ADAL" clId="{C7DD2423-08A8-4197-8581-5155E8FA64D3}" dt="2022-10-26T15:30:05.241" v="35"/>
          <ac:picMkLst>
            <pc:docMk/>
            <pc:sldMk cId="2727827165" sldId="484"/>
            <ac:picMk id="3" creationId="{F78747B1-6E28-D188-7B69-46F304CBEA37}"/>
          </ac:picMkLst>
        </pc:picChg>
        <pc:picChg chg="add mod">
          <ac:chgData name="PERRUSSEL-MORIN François" userId="dd422bc8-2b42-4d95-af3e-35941ccf4a0c" providerId="ADAL" clId="{C7DD2423-08A8-4197-8581-5155E8FA64D3}" dt="2022-10-26T15:30:26.980" v="37" actId="1076"/>
          <ac:picMkLst>
            <pc:docMk/>
            <pc:sldMk cId="2727827165" sldId="484"/>
            <ac:picMk id="6" creationId="{65451F79-A991-5E64-B969-826D5E22C6E3}"/>
          </ac:picMkLst>
        </pc:picChg>
      </pc:sldChg>
      <pc:sldChg chg="modSp mod">
        <pc:chgData name="PERRUSSEL-MORIN François" userId="dd422bc8-2b42-4d95-af3e-35941ccf4a0c" providerId="ADAL" clId="{C7DD2423-08A8-4197-8581-5155E8FA64D3}" dt="2022-11-09T17:58:41.100" v="1533" actId="20577"/>
        <pc:sldMkLst>
          <pc:docMk/>
          <pc:sldMk cId="2447765620" sldId="485"/>
        </pc:sldMkLst>
        <pc:spChg chg="mod">
          <ac:chgData name="PERRUSSEL-MORIN François" userId="dd422bc8-2b42-4d95-af3e-35941ccf4a0c" providerId="ADAL" clId="{C7DD2423-08A8-4197-8581-5155E8FA64D3}" dt="2022-11-09T17:58:41.100" v="1533" actId="20577"/>
          <ac:spMkLst>
            <pc:docMk/>
            <pc:sldMk cId="2447765620" sldId="485"/>
            <ac:spMk id="2" creationId="{E7A3D9F9-E16B-D52B-9BC8-BBE2F735FD4F}"/>
          </ac:spMkLst>
        </pc:spChg>
      </pc:sldChg>
      <pc:sldChg chg="modSp mod">
        <pc:chgData name="PERRUSSEL-MORIN François" userId="dd422bc8-2b42-4d95-af3e-35941ccf4a0c" providerId="ADAL" clId="{C7DD2423-08A8-4197-8581-5155E8FA64D3}" dt="2022-11-09T17:59:21.796" v="1539" actId="20577"/>
        <pc:sldMkLst>
          <pc:docMk/>
          <pc:sldMk cId="2521337616" sldId="486"/>
        </pc:sldMkLst>
        <pc:spChg chg="mod">
          <ac:chgData name="PERRUSSEL-MORIN François" userId="dd422bc8-2b42-4d95-af3e-35941ccf4a0c" providerId="ADAL" clId="{C7DD2423-08A8-4197-8581-5155E8FA64D3}" dt="2022-11-09T17:59:21.796" v="1539" actId="20577"/>
          <ac:spMkLst>
            <pc:docMk/>
            <pc:sldMk cId="2521337616" sldId="486"/>
            <ac:spMk id="2" creationId="{8A06BC86-794E-F358-538B-A2E182B99A21}"/>
          </ac:spMkLst>
        </pc:spChg>
      </pc:sldChg>
      <pc:sldChg chg="modSp mod">
        <pc:chgData name="PERRUSSEL-MORIN François" userId="dd422bc8-2b42-4d95-af3e-35941ccf4a0c" providerId="ADAL" clId="{C7DD2423-08A8-4197-8581-5155E8FA64D3}" dt="2022-11-09T17:59:43.949" v="1541" actId="6549"/>
        <pc:sldMkLst>
          <pc:docMk/>
          <pc:sldMk cId="4198855751" sldId="487"/>
        </pc:sldMkLst>
        <pc:spChg chg="mod">
          <ac:chgData name="PERRUSSEL-MORIN François" userId="dd422bc8-2b42-4d95-af3e-35941ccf4a0c" providerId="ADAL" clId="{C7DD2423-08A8-4197-8581-5155E8FA64D3}" dt="2022-11-09T17:59:43.949" v="1541" actId="6549"/>
          <ac:spMkLst>
            <pc:docMk/>
            <pc:sldMk cId="4198855751" sldId="487"/>
            <ac:spMk id="2" creationId="{8E270000-A976-1A96-B582-A41EF391D52E}"/>
          </ac:spMkLst>
        </pc:spChg>
      </pc:sldChg>
      <pc:sldChg chg="modSp mod">
        <pc:chgData name="PERRUSSEL-MORIN François" userId="dd422bc8-2b42-4d95-af3e-35941ccf4a0c" providerId="ADAL" clId="{C7DD2423-08A8-4197-8581-5155E8FA64D3}" dt="2022-11-09T17:59:53.916" v="1542" actId="6549"/>
        <pc:sldMkLst>
          <pc:docMk/>
          <pc:sldMk cId="3165370863" sldId="488"/>
        </pc:sldMkLst>
        <pc:spChg chg="mod">
          <ac:chgData name="PERRUSSEL-MORIN François" userId="dd422bc8-2b42-4d95-af3e-35941ccf4a0c" providerId="ADAL" clId="{C7DD2423-08A8-4197-8581-5155E8FA64D3}" dt="2022-11-09T17:59:53.916" v="1542" actId="6549"/>
          <ac:spMkLst>
            <pc:docMk/>
            <pc:sldMk cId="3165370863" sldId="488"/>
            <ac:spMk id="2" creationId="{2E5FF189-D352-C693-732B-449FA88F0884}"/>
          </ac:spMkLst>
        </pc:spChg>
      </pc:sldChg>
      <pc:sldChg chg="modSp add mod">
        <pc:chgData name="PERRUSSEL-MORIN François" userId="dd422bc8-2b42-4d95-af3e-35941ccf4a0c" providerId="ADAL" clId="{C7DD2423-08A8-4197-8581-5155E8FA64D3}" dt="2022-11-09T18:00:40.733" v="1548" actId="6549"/>
        <pc:sldMkLst>
          <pc:docMk/>
          <pc:sldMk cId="3064064249" sldId="489"/>
        </pc:sldMkLst>
        <pc:spChg chg="mod">
          <ac:chgData name="PERRUSSEL-MORIN François" userId="dd422bc8-2b42-4d95-af3e-35941ccf4a0c" providerId="ADAL" clId="{C7DD2423-08A8-4197-8581-5155E8FA64D3}" dt="2022-11-09T18:00:40.733" v="1548" actId="6549"/>
          <ac:spMkLst>
            <pc:docMk/>
            <pc:sldMk cId="3064064249" sldId="489"/>
            <ac:spMk id="4" creationId="{6C4DD632-2A8D-74E4-5775-28535BE8FD43}"/>
          </ac:spMkLst>
        </pc:spChg>
        <pc:spChg chg="mod">
          <ac:chgData name="PERRUSSEL-MORIN François" userId="dd422bc8-2b42-4d95-af3e-35941ccf4a0c" providerId="ADAL" clId="{C7DD2423-08A8-4197-8581-5155E8FA64D3}" dt="2022-10-28T09:50:20.095" v="526" actId="20577"/>
          <ac:spMkLst>
            <pc:docMk/>
            <pc:sldMk cId="3064064249" sldId="489"/>
            <ac:spMk id="5" creationId="{312649A1-6D0B-4CC4-B93F-FCA355994C07}"/>
          </ac:spMkLst>
        </pc:spChg>
      </pc:sldChg>
      <pc:sldChg chg="addSp delSp modSp add mod">
        <pc:chgData name="PERRUSSEL-MORIN François" userId="dd422bc8-2b42-4d95-af3e-35941ccf4a0c" providerId="ADAL" clId="{C7DD2423-08A8-4197-8581-5155E8FA64D3}" dt="2022-10-28T09:07:50.999" v="443" actId="14100"/>
        <pc:sldMkLst>
          <pc:docMk/>
          <pc:sldMk cId="4204507724" sldId="490"/>
        </pc:sldMkLst>
        <pc:spChg chg="del">
          <ac:chgData name="PERRUSSEL-MORIN François" userId="dd422bc8-2b42-4d95-af3e-35941ccf4a0c" providerId="ADAL" clId="{C7DD2423-08A8-4197-8581-5155E8FA64D3}" dt="2022-10-28T07:57:43.052" v="432" actId="478"/>
          <ac:spMkLst>
            <pc:docMk/>
            <pc:sldMk cId="4204507724" sldId="490"/>
            <ac:spMk id="3" creationId="{BC8CF09C-06E0-73B5-976E-74AB2B8211B4}"/>
          </ac:spMkLst>
        </pc:spChg>
        <pc:spChg chg="mod">
          <ac:chgData name="PERRUSSEL-MORIN François" userId="dd422bc8-2b42-4d95-af3e-35941ccf4a0c" providerId="ADAL" clId="{C7DD2423-08A8-4197-8581-5155E8FA64D3}" dt="2022-10-28T07:57:40.073" v="431" actId="20577"/>
          <ac:spMkLst>
            <pc:docMk/>
            <pc:sldMk cId="4204507724" sldId="490"/>
            <ac:spMk id="5" creationId="{312649A1-6D0B-4CC4-B93F-FCA355994C07}"/>
          </ac:spMkLst>
        </pc:spChg>
        <pc:picChg chg="add del mod">
          <ac:chgData name="PERRUSSEL-MORIN François" userId="dd422bc8-2b42-4d95-af3e-35941ccf4a0c" providerId="ADAL" clId="{C7DD2423-08A8-4197-8581-5155E8FA64D3}" dt="2022-10-28T09:07:31.058" v="438" actId="478"/>
          <ac:picMkLst>
            <pc:docMk/>
            <pc:sldMk cId="4204507724" sldId="490"/>
            <ac:picMk id="4" creationId="{6A0A653C-9897-A0E7-DBF2-62538BA6B463}"/>
          </ac:picMkLst>
        </pc:picChg>
        <pc:picChg chg="add mod">
          <ac:chgData name="PERRUSSEL-MORIN François" userId="dd422bc8-2b42-4d95-af3e-35941ccf4a0c" providerId="ADAL" clId="{C7DD2423-08A8-4197-8581-5155E8FA64D3}" dt="2022-10-28T09:07:50.999" v="443" actId="14100"/>
          <ac:picMkLst>
            <pc:docMk/>
            <pc:sldMk cId="4204507724" sldId="490"/>
            <ac:picMk id="7" creationId="{4EB4DEE4-9EDC-0CC1-D6CA-540EA080D4A5}"/>
          </ac:picMkLst>
        </pc:picChg>
        <pc:picChg chg="add del">
          <ac:chgData name="PERRUSSEL-MORIN François" userId="dd422bc8-2b42-4d95-af3e-35941ccf4a0c" providerId="ADAL" clId="{C7DD2423-08A8-4197-8581-5155E8FA64D3}" dt="2022-10-28T07:59:46.744" v="434" actId="478"/>
          <ac:picMkLst>
            <pc:docMk/>
            <pc:sldMk cId="4204507724" sldId="490"/>
            <ac:picMk id="1026" creationId="{F1D97DE2-DE3F-5BFE-ED99-0894BD4C7EF5}"/>
          </ac:picMkLst>
        </pc:picChg>
      </pc:sldChg>
      <pc:sldChg chg="add">
        <pc:chgData name="PERRUSSEL-MORIN François" userId="dd422bc8-2b42-4d95-af3e-35941ccf4a0c" providerId="ADAL" clId="{C7DD2423-08A8-4197-8581-5155E8FA64D3}" dt="2022-10-28T07:56:59.590" v="407"/>
        <pc:sldMkLst>
          <pc:docMk/>
          <pc:sldMk cId="4197490971" sldId="491"/>
        </pc:sldMkLst>
      </pc:sldChg>
      <pc:sldChg chg="addSp modSp new del mod">
        <pc:chgData name="PERRUSSEL-MORIN François" userId="dd422bc8-2b42-4d95-af3e-35941ccf4a0c" providerId="ADAL" clId="{C7DD2423-08A8-4197-8581-5155E8FA64D3}" dt="2022-10-28T09:45:39.066" v="488" actId="2696"/>
        <pc:sldMkLst>
          <pc:docMk/>
          <pc:sldMk cId="2623025496" sldId="492"/>
        </pc:sldMkLst>
        <pc:graphicFrameChg chg="add mod">
          <ac:chgData name="PERRUSSEL-MORIN François" userId="dd422bc8-2b42-4d95-af3e-35941ccf4a0c" providerId="ADAL" clId="{C7DD2423-08A8-4197-8581-5155E8FA64D3}" dt="2022-10-28T09:42:21.575" v="447"/>
          <ac:graphicFrameMkLst>
            <pc:docMk/>
            <pc:sldMk cId="2623025496" sldId="492"/>
            <ac:graphicFrameMk id="2" creationId="{AAC1AAD7-0E41-F337-C581-A5198E819370}"/>
          </ac:graphicFrameMkLst>
        </pc:graphicFrameChg>
        <pc:graphicFrameChg chg="add mod">
          <ac:chgData name="PERRUSSEL-MORIN François" userId="dd422bc8-2b42-4d95-af3e-35941ccf4a0c" providerId="ADAL" clId="{C7DD2423-08A8-4197-8581-5155E8FA64D3}" dt="2022-10-28T09:42:57.855" v="453"/>
          <ac:graphicFrameMkLst>
            <pc:docMk/>
            <pc:sldMk cId="2623025496" sldId="492"/>
            <ac:graphicFrameMk id="3" creationId="{AAC1AAD7-0E41-F337-C581-A5198E819370}"/>
          </ac:graphicFrameMkLst>
        </pc:graphicFrameChg>
      </pc:sldChg>
      <pc:sldChg chg="addSp delSp modSp add mod">
        <pc:chgData name="PERRUSSEL-MORIN François" userId="dd422bc8-2b42-4d95-af3e-35941ccf4a0c" providerId="ADAL" clId="{C7DD2423-08A8-4197-8581-5155E8FA64D3}" dt="2022-11-04T14:17:19.434" v="1505"/>
        <pc:sldMkLst>
          <pc:docMk/>
          <pc:sldMk cId="1649042773" sldId="493"/>
        </pc:sldMkLst>
        <pc:graphicFrameChg chg="add del mod">
          <ac:chgData name="PERRUSSEL-MORIN François" userId="dd422bc8-2b42-4d95-af3e-35941ccf4a0c" providerId="ADAL" clId="{C7DD2423-08A8-4197-8581-5155E8FA64D3}" dt="2022-10-28T09:47:37.770" v="497" actId="478"/>
          <ac:graphicFrameMkLst>
            <pc:docMk/>
            <pc:sldMk cId="1649042773" sldId="493"/>
            <ac:graphicFrameMk id="2" creationId="{C0564DCC-5AAE-339E-FF87-2D5AF2BCEBC2}"/>
          </ac:graphicFrameMkLst>
        </pc:graphicFrameChg>
        <pc:graphicFrameChg chg="add mod">
          <ac:chgData name="PERRUSSEL-MORIN François" userId="dd422bc8-2b42-4d95-af3e-35941ccf4a0c" providerId="ADAL" clId="{C7DD2423-08A8-4197-8581-5155E8FA64D3}" dt="2022-10-28T09:47:41.459" v="500"/>
          <ac:graphicFrameMkLst>
            <pc:docMk/>
            <pc:sldMk cId="1649042773" sldId="493"/>
            <ac:graphicFrameMk id="3" creationId="{AAC1AAD7-0E41-F337-C581-A5198E819370}"/>
          </ac:graphicFrameMkLst>
        </pc:graphicFrameChg>
        <pc:graphicFrameChg chg="add mod">
          <ac:chgData name="PERRUSSEL-MORIN François" userId="dd422bc8-2b42-4d95-af3e-35941ccf4a0c" providerId="ADAL" clId="{C7DD2423-08A8-4197-8581-5155E8FA64D3}" dt="2022-11-04T14:17:19.434" v="1505"/>
          <ac:graphicFrameMkLst>
            <pc:docMk/>
            <pc:sldMk cId="1649042773" sldId="493"/>
            <ac:graphicFrameMk id="4" creationId="{AAC1AAD7-0E41-F337-C581-A5198E819370}"/>
          </ac:graphicFrameMkLst>
        </pc:graphicFrameChg>
        <pc:picChg chg="del">
          <ac:chgData name="PERRUSSEL-MORIN François" userId="dd422bc8-2b42-4d95-af3e-35941ccf4a0c" providerId="ADAL" clId="{C7DD2423-08A8-4197-8581-5155E8FA64D3}" dt="2022-10-28T09:43:07.794" v="455" actId="478"/>
          <ac:picMkLst>
            <pc:docMk/>
            <pc:sldMk cId="1649042773" sldId="493"/>
            <ac:picMk id="7" creationId="{4EB4DEE4-9EDC-0CC1-D6CA-540EA080D4A5}"/>
          </ac:picMkLst>
        </pc:picChg>
      </pc:sldChg>
      <pc:sldChg chg="delSp modSp add del mod">
        <pc:chgData name="PERRUSSEL-MORIN François" userId="dd422bc8-2b42-4d95-af3e-35941ccf4a0c" providerId="ADAL" clId="{C7DD2423-08A8-4197-8581-5155E8FA64D3}" dt="2022-11-04T13:43:40.555" v="800" actId="2696"/>
        <pc:sldMkLst>
          <pc:docMk/>
          <pc:sldMk cId="1460684746" sldId="494"/>
        </pc:sldMkLst>
        <pc:spChg chg="del mod">
          <ac:chgData name="PERRUSSEL-MORIN François" userId="dd422bc8-2b42-4d95-af3e-35941ccf4a0c" providerId="ADAL" clId="{C7DD2423-08A8-4197-8581-5155E8FA64D3}" dt="2022-11-04T13:40:24.786" v="775" actId="21"/>
          <ac:spMkLst>
            <pc:docMk/>
            <pc:sldMk cId="1460684746" sldId="494"/>
            <ac:spMk id="6" creationId="{7400864A-6D95-0618-26C3-5ADA7526E524}"/>
          </ac:spMkLst>
        </pc:spChg>
      </pc:sldChg>
      <pc:sldChg chg="modSp add mod">
        <pc:chgData name="PERRUSSEL-MORIN François" userId="dd422bc8-2b42-4d95-af3e-35941ccf4a0c" providerId="ADAL" clId="{C7DD2423-08A8-4197-8581-5155E8FA64D3}" dt="2022-11-04T14:03:54.451" v="1012" actId="6549"/>
        <pc:sldMkLst>
          <pc:docMk/>
          <pc:sldMk cId="2621280011" sldId="495"/>
        </pc:sldMkLst>
        <pc:spChg chg="mod">
          <ac:chgData name="PERRUSSEL-MORIN François" userId="dd422bc8-2b42-4d95-af3e-35941ccf4a0c" providerId="ADAL" clId="{C7DD2423-08A8-4197-8581-5155E8FA64D3}" dt="2022-11-04T14:03:54.451" v="1012" actId="6549"/>
          <ac:spMkLst>
            <pc:docMk/>
            <pc:sldMk cId="2621280011" sldId="495"/>
            <ac:spMk id="4" creationId="{F4134E57-2AA5-B10D-9456-E35B00449614}"/>
          </ac:spMkLst>
        </pc:spChg>
        <pc:spChg chg="mod">
          <ac:chgData name="PERRUSSEL-MORIN François" userId="dd422bc8-2b42-4d95-af3e-35941ccf4a0c" providerId="ADAL" clId="{C7DD2423-08A8-4197-8581-5155E8FA64D3}" dt="2022-11-04T13:42:28.115" v="791" actId="1076"/>
          <ac:spMkLst>
            <pc:docMk/>
            <pc:sldMk cId="2621280011" sldId="495"/>
            <ac:spMk id="6" creationId="{7400864A-6D95-0618-26C3-5ADA7526E524}"/>
          </ac:spMkLst>
        </pc:spChg>
      </pc:sldChg>
      <pc:sldChg chg="modSp add mod">
        <pc:chgData name="PERRUSSEL-MORIN François" userId="dd422bc8-2b42-4d95-af3e-35941ccf4a0c" providerId="ADAL" clId="{C7DD2423-08A8-4197-8581-5155E8FA64D3}" dt="2022-11-04T14:03:59.056" v="1013" actId="6549"/>
        <pc:sldMkLst>
          <pc:docMk/>
          <pc:sldMk cId="1964760732" sldId="496"/>
        </pc:sldMkLst>
        <pc:spChg chg="mod">
          <ac:chgData name="PERRUSSEL-MORIN François" userId="dd422bc8-2b42-4d95-af3e-35941ccf4a0c" providerId="ADAL" clId="{C7DD2423-08A8-4197-8581-5155E8FA64D3}" dt="2022-11-04T14:03:59.056" v="1013" actId="6549"/>
          <ac:spMkLst>
            <pc:docMk/>
            <pc:sldMk cId="1964760732" sldId="496"/>
            <ac:spMk id="4" creationId="{F4134E57-2AA5-B10D-9456-E35B00449614}"/>
          </ac:spMkLst>
        </pc:spChg>
        <pc:spChg chg="mod">
          <ac:chgData name="PERRUSSEL-MORIN François" userId="dd422bc8-2b42-4d95-af3e-35941ccf4a0c" providerId="ADAL" clId="{C7DD2423-08A8-4197-8581-5155E8FA64D3}" dt="2022-11-04T13:42:12.320" v="790" actId="1076"/>
          <ac:spMkLst>
            <pc:docMk/>
            <pc:sldMk cId="1964760732" sldId="496"/>
            <ac:spMk id="6" creationId="{7400864A-6D95-0618-26C3-5ADA7526E524}"/>
          </ac:spMkLst>
        </pc:spChg>
      </pc:sldChg>
      <pc:sldChg chg="modSp add mod">
        <pc:chgData name="PERRUSSEL-MORIN François" userId="dd422bc8-2b42-4d95-af3e-35941ccf4a0c" providerId="ADAL" clId="{C7DD2423-08A8-4197-8581-5155E8FA64D3}" dt="2022-11-04T14:04:03.304" v="1014" actId="6549"/>
        <pc:sldMkLst>
          <pc:docMk/>
          <pc:sldMk cId="1540970410" sldId="497"/>
        </pc:sldMkLst>
        <pc:spChg chg="mod">
          <ac:chgData name="PERRUSSEL-MORIN François" userId="dd422bc8-2b42-4d95-af3e-35941ccf4a0c" providerId="ADAL" clId="{C7DD2423-08A8-4197-8581-5155E8FA64D3}" dt="2022-11-04T14:04:03.304" v="1014" actId="6549"/>
          <ac:spMkLst>
            <pc:docMk/>
            <pc:sldMk cId="1540970410" sldId="497"/>
            <ac:spMk id="4" creationId="{F4134E57-2AA5-B10D-9456-E35B00449614}"/>
          </ac:spMkLst>
        </pc:spChg>
        <pc:spChg chg="mod">
          <ac:chgData name="PERRUSSEL-MORIN François" userId="dd422bc8-2b42-4d95-af3e-35941ccf4a0c" providerId="ADAL" clId="{C7DD2423-08A8-4197-8581-5155E8FA64D3}" dt="2022-11-04T13:43:07.010" v="795" actId="1076"/>
          <ac:spMkLst>
            <pc:docMk/>
            <pc:sldMk cId="1540970410" sldId="497"/>
            <ac:spMk id="6" creationId="{7400864A-6D95-0618-26C3-5ADA7526E524}"/>
          </ac:spMkLst>
        </pc:spChg>
      </pc:sldChg>
      <pc:sldChg chg="modSp add mod">
        <pc:chgData name="PERRUSSEL-MORIN François" userId="dd422bc8-2b42-4d95-af3e-35941ccf4a0c" providerId="ADAL" clId="{C7DD2423-08A8-4197-8581-5155E8FA64D3}" dt="2022-11-09T17:56:39.540" v="1528" actId="20577"/>
        <pc:sldMkLst>
          <pc:docMk/>
          <pc:sldMk cId="3875915046" sldId="498"/>
        </pc:sldMkLst>
        <pc:spChg chg="mod">
          <ac:chgData name="PERRUSSEL-MORIN François" userId="dd422bc8-2b42-4d95-af3e-35941ccf4a0c" providerId="ADAL" clId="{C7DD2423-08A8-4197-8581-5155E8FA64D3}" dt="2022-11-04T14:04:07.537" v="1015" actId="6549"/>
          <ac:spMkLst>
            <pc:docMk/>
            <pc:sldMk cId="3875915046" sldId="498"/>
            <ac:spMk id="4" creationId="{F4134E57-2AA5-B10D-9456-E35B00449614}"/>
          </ac:spMkLst>
        </pc:spChg>
        <pc:spChg chg="mod">
          <ac:chgData name="PERRUSSEL-MORIN François" userId="dd422bc8-2b42-4d95-af3e-35941ccf4a0c" providerId="ADAL" clId="{C7DD2423-08A8-4197-8581-5155E8FA64D3}" dt="2022-11-04T13:43:28.144" v="799" actId="1076"/>
          <ac:spMkLst>
            <pc:docMk/>
            <pc:sldMk cId="3875915046" sldId="498"/>
            <ac:spMk id="6" creationId="{7400864A-6D95-0618-26C3-5ADA7526E524}"/>
          </ac:spMkLst>
        </pc:spChg>
        <pc:spChg chg="mod">
          <ac:chgData name="PERRUSSEL-MORIN François" userId="dd422bc8-2b42-4d95-af3e-35941ccf4a0c" providerId="ADAL" clId="{C7DD2423-08A8-4197-8581-5155E8FA64D3}" dt="2022-11-09T17:56:39.540" v="1528" actId="20577"/>
          <ac:spMkLst>
            <pc:docMk/>
            <pc:sldMk cId="3875915046" sldId="498"/>
            <ac:spMk id="7" creationId="{D1FF2E7A-D6F6-638F-D82B-0956749816AC}"/>
          </ac:spMkLst>
        </pc:spChg>
      </pc:sldChg>
    </pc:docChg>
  </pc:docChgLst>
  <pc:docChgLst>
    <pc:chgData name="PERRUSSEL-MORIN François" userId="dd422bc8-2b42-4d95-af3e-35941ccf4a0c" providerId="ADAL" clId="{6FBBF54E-0B3D-48A5-82D5-DA0E2743730E}"/>
    <pc:docChg chg="undo custSel addSld delSld modSld sldOrd">
      <pc:chgData name="PERRUSSEL-MORIN François" userId="dd422bc8-2b42-4d95-af3e-35941ccf4a0c" providerId="ADAL" clId="{6FBBF54E-0B3D-48A5-82D5-DA0E2743730E}" dt="2022-11-17T10:37:46.545" v="2456" actId="948"/>
      <pc:docMkLst>
        <pc:docMk/>
      </pc:docMkLst>
      <pc:sldChg chg="del">
        <pc:chgData name="PERRUSSEL-MORIN François" userId="dd422bc8-2b42-4d95-af3e-35941ccf4a0c" providerId="ADAL" clId="{6FBBF54E-0B3D-48A5-82D5-DA0E2743730E}" dt="2022-10-25T13:50:09.495" v="47" actId="2696"/>
        <pc:sldMkLst>
          <pc:docMk/>
          <pc:sldMk cId="0" sldId="256"/>
        </pc:sldMkLst>
      </pc:sldChg>
      <pc:sldChg chg="del">
        <pc:chgData name="PERRUSSEL-MORIN François" userId="dd422bc8-2b42-4d95-af3e-35941ccf4a0c" providerId="ADAL" clId="{6FBBF54E-0B3D-48A5-82D5-DA0E2743730E}" dt="2022-10-25T13:50:09.495" v="47" actId="2696"/>
        <pc:sldMkLst>
          <pc:docMk/>
          <pc:sldMk cId="0" sldId="257"/>
        </pc:sldMkLst>
      </pc:sldChg>
      <pc:sldChg chg="modCm">
        <pc:chgData name="PERRUSSEL-MORIN François" userId="dd422bc8-2b42-4d95-af3e-35941ccf4a0c" providerId="ADAL" clId="{6FBBF54E-0B3D-48A5-82D5-DA0E2743730E}" dt="2022-11-14T07:38:30.101" v="2419"/>
        <pc:sldMkLst>
          <pc:docMk/>
          <pc:sldMk cId="3233982760" sldId="390"/>
        </pc:sldMkLst>
      </pc:sldChg>
      <pc:sldChg chg="addSp modSp mod">
        <pc:chgData name="PERRUSSEL-MORIN François" userId="dd422bc8-2b42-4d95-af3e-35941ccf4a0c" providerId="ADAL" clId="{6FBBF54E-0B3D-48A5-82D5-DA0E2743730E}" dt="2022-10-25T14:44:50.273" v="132" actId="20577"/>
        <pc:sldMkLst>
          <pc:docMk/>
          <pc:sldMk cId="2322403668" sldId="466"/>
        </pc:sldMkLst>
        <pc:spChg chg="add mod">
          <ac:chgData name="PERRUSSEL-MORIN François" userId="dd422bc8-2b42-4d95-af3e-35941ccf4a0c" providerId="ADAL" clId="{6FBBF54E-0B3D-48A5-82D5-DA0E2743730E}" dt="2022-10-25T14:44:50.273" v="132" actId="20577"/>
          <ac:spMkLst>
            <pc:docMk/>
            <pc:sldMk cId="2322403668" sldId="466"/>
            <ac:spMk id="2" creationId="{9035CE4A-026A-AB2A-5B58-1DF1E24309C7}"/>
          </ac:spMkLst>
        </pc:spChg>
        <pc:graphicFrameChg chg="mod modGraphic">
          <ac:chgData name="PERRUSSEL-MORIN François" userId="dd422bc8-2b42-4d95-af3e-35941ccf4a0c" providerId="ADAL" clId="{6FBBF54E-0B3D-48A5-82D5-DA0E2743730E}" dt="2022-10-25T14:44:17.665" v="119" actId="1076"/>
          <ac:graphicFrameMkLst>
            <pc:docMk/>
            <pc:sldMk cId="2322403668" sldId="466"/>
            <ac:graphicFrameMk id="3" creationId="{51B5E900-783A-A69D-7D50-E408C0F703B1}"/>
          </ac:graphicFrameMkLst>
        </pc:graphicFrameChg>
      </pc:sldChg>
      <pc:sldChg chg="modSp mod">
        <pc:chgData name="PERRUSSEL-MORIN François" userId="dd422bc8-2b42-4d95-af3e-35941ccf4a0c" providerId="ADAL" clId="{6FBBF54E-0B3D-48A5-82D5-DA0E2743730E}" dt="2022-10-25T14:47:01.502" v="153" actId="1076"/>
        <pc:sldMkLst>
          <pc:docMk/>
          <pc:sldMk cId="10589414" sldId="467"/>
        </pc:sldMkLst>
        <pc:spChg chg="mod">
          <ac:chgData name="PERRUSSEL-MORIN François" userId="dd422bc8-2b42-4d95-af3e-35941ccf4a0c" providerId="ADAL" clId="{6FBBF54E-0B3D-48A5-82D5-DA0E2743730E}" dt="2022-10-25T14:47:01.502" v="153" actId="1076"/>
          <ac:spMkLst>
            <pc:docMk/>
            <pc:sldMk cId="10589414" sldId="467"/>
            <ac:spMk id="5" creationId="{312649A1-6D0B-4CC4-B93F-FCA355994C07}"/>
          </ac:spMkLst>
        </pc:spChg>
      </pc:sldChg>
      <pc:sldChg chg="modSp mod">
        <pc:chgData name="PERRUSSEL-MORIN François" userId="dd422bc8-2b42-4d95-af3e-35941ccf4a0c" providerId="ADAL" clId="{6FBBF54E-0B3D-48A5-82D5-DA0E2743730E}" dt="2022-10-25T14:46:52.367" v="152" actId="404"/>
        <pc:sldMkLst>
          <pc:docMk/>
          <pc:sldMk cId="639710937" sldId="468"/>
        </pc:sldMkLst>
        <pc:spChg chg="mod">
          <ac:chgData name="PERRUSSEL-MORIN François" userId="dd422bc8-2b42-4d95-af3e-35941ccf4a0c" providerId="ADAL" clId="{6FBBF54E-0B3D-48A5-82D5-DA0E2743730E}" dt="2022-10-25T13:49:39.089" v="45" actId="6549"/>
          <ac:spMkLst>
            <pc:docMk/>
            <pc:sldMk cId="639710937" sldId="468"/>
            <ac:spMk id="3" creationId="{BC8CF09C-06E0-73B5-976E-74AB2B8211B4}"/>
          </ac:spMkLst>
        </pc:spChg>
        <pc:spChg chg="mod">
          <ac:chgData name="PERRUSSEL-MORIN François" userId="dd422bc8-2b42-4d95-af3e-35941ccf4a0c" providerId="ADAL" clId="{6FBBF54E-0B3D-48A5-82D5-DA0E2743730E}" dt="2022-10-25T14:46:52.367" v="152" actId="404"/>
          <ac:spMkLst>
            <pc:docMk/>
            <pc:sldMk cId="639710937" sldId="468"/>
            <ac:spMk id="5" creationId="{312649A1-6D0B-4CC4-B93F-FCA355994C07}"/>
          </ac:spMkLst>
        </pc:spChg>
      </pc:sldChg>
      <pc:sldChg chg="modSp mod">
        <pc:chgData name="PERRUSSEL-MORIN François" userId="dd422bc8-2b42-4d95-af3e-35941ccf4a0c" providerId="ADAL" clId="{6FBBF54E-0B3D-48A5-82D5-DA0E2743730E}" dt="2022-10-25T14:46:40.834" v="149" actId="404"/>
        <pc:sldMkLst>
          <pc:docMk/>
          <pc:sldMk cId="1301362141" sldId="469"/>
        </pc:sldMkLst>
        <pc:spChg chg="mod">
          <ac:chgData name="PERRUSSEL-MORIN François" userId="dd422bc8-2b42-4d95-af3e-35941ccf4a0c" providerId="ADAL" clId="{6FBBF54E-0B3D-48A5-82D5-DA0E2743730E}" dt="2022-10-25T14:40:57.872" v="91" actId="1076"/>
          <ac:spMkLst>
            <pc:docMk/>
            <pc:sldMk cId="1301362141" sldId="469"/>
            <ac:spMk id="3" creationId="{BC8CF09C-06E0-73B5-976E-74AB2B8211B4}"/>
          </ac:spMkLst>
        </pc:spChg>
        <pc:spChg chg="mod">
          <ac:chgData name="PERRUSSEL-MORIN François" userId="dd422bc8-2b42-4d95-af3e-35941ccf4a0c" providerId="ADAL" clId="{6FBBF54E-0B3D-48A5-82D5-DA0E2743730E}" dt="2022-10-25T14:46:40.834" v="149" actId="404"/>
          <ac:spMkLst>
            <pc:docMk/>
            <pc:sldMk cId="1301362141" sldId="469"/>
            <ac:spMk id="5" creationId="{312649A1-6D0B-4CC4-B93F-FCA355994C07}"/>
          </ac:spMkLst>
        </pc:spChg>
      </pc:sldChg>
      <pc:sldChg chg="del">
        <pc:chgData name="PERRUSSEL-MORIN François" userId="dd422bc8-2b42-4d95-af3e-35941ccf4a0c" providerId="ADAL" clId="{6FBBF54E-0B3D-48A5-82D5-DA0E2743730E}" dt="2022-10-25T13:49:59.773" v="46" actId="2696"/>
        <pc:sldMkLst>
          <pc:docMk/>
          <pc:sldMk cId="2907253194" sldId="472"/>
        </pc:sldMkLst>
      </pc:sldChg>
      <pc:sldChg chg="addSp modSp mod">
        <pc:chgData name="PERRUSSEL-MORIN François" userId="dd422bc8-2b42-4d95-af3e-35941ccf4a0c" providerId="ADAL" clId="{6FBBF54E-0B3D-48A5-82D5-DA0E2743730E}" dt="2022-10-25T14:48:16.121" v="159" actId="1076"/>
        <pc:sldMkLst>
          <pc:docMk/>
          <pc:sldMk cId="3225003174" sldId="474"/>
        </pc:sldMkLst>
        <pc:spChg chg="mod">
          <ac:chgData name="PERRUSSEL-MORIN François" userId="dd422bc8-2b42-4d95-af3e-35941ccf4a0c" providerId="ADAL" clId="{6FBBF54E-0B3D-48A5-82D5-DA0E2743730E}" dt="2022-10-25T14:46:34.180" v="148" actId="404"/>
          <ac:spMkLst>
            <pc:docMk/>
            <pc:sldMk cId="3225003174" sldId="474"/>
            <ac:spMk id="4" creationId="{F4134E57-2AA5-B10D-9456-E35B00449614}"/>
          </ac:spMkLst>
        </pc:spChg>
        <pc:spChg chg="add mod">
          <ac:chgData name="PERRUSSEL-MORIN François" userId="dd422bc8-2b42-4d95-af3e-35941ccf4a0c" providerId="ADAL" clId="{6FBBF54E-0B3D-48A5-82D5-DA0E2743730E}" dt="2022-10-25T14:48:16.121" v="159" actId="1076"/>
          <ac:spMkLst>
            <pc:docMk/>
            <pc:sldMk cId="3225003174" sldId="474"/>
            <ac:spMk id="6" creationId="{7400864A-6D95-0618-26C3-5ADA7526E524}"/>
          </ac:spMkLst>
        </pc:spChg>
      </pc:sldChg>
      <pc:sldChg chg="del">
        <pc:chgData name="PERRUSSEL-MORIN François" userId="dd422bc8-2b42-4d95-af3e-35941ccf4a0c" providerId="ADAL" clId="{6FBBF54E-0B3D-48A5-82D5-DA0E2743730E}" dt="2022-10-25T13:50:13.626" v="48" actId="2696"/>
        <pc:sldMkLst>
          <pc:docMk/>
          <pc:sldMk cId="3262686119" sldId="476"/>
        </pc:sldMkLst>
      </pc:sldChg>
      <pc:sldChg chg="addSp delSp modSp del mod ord">
        <pc:chgData name="PERRUSSEL-MORIN François" userId="dd422bc8-2b42-4d95-af3e-35941ccf4a0c" providerId="ADAL" clId="{6FBBF54E-0B3D-48A5-82D5-DA0E2743730E}" dt="2022-10-25T15:06:38.901" v="178" actId="2696"/>
        <pc:sldMkLst>
          <pc:docMk/>
          <pc:sldMk cId="1370398311" sldId="477"/>
        </pc:sldMkLst>
        <pc:spChg chg="add del mod">
          <ac:chgData name="PERRUSSEL-MORIN François" userId="dd422bc8-2b42-4d95-af3e-35941ccf4a0c" providerId="ADAL" clId="{6FBBF54E-0B3D-48A5-82D5-DA0E2743730E}" dt="2022-10-25T15:05:23.387" v="169" actId="478"/>
          <ac:spMkLst>
            <pc:docMk/>
            <pc:sldMk cId="1370398311" sldId="477"/>
            <ac:spMk id="4" creationId="{6C4DD632-2A8D-74E4-5775-28535BE8FD43}"/>
          </ac:spMkLst>
        </pc:spChg>
        <pc:spChg chg="mod">
          <ac:chgData name="PERRUSSEL-MORIN François" userId="dd422bc8-2b42-4d95-af3e-35941ccf4a0c" providerId="ADAL" clId="{6FBBF54E-0B3D-48A5-82D5-DA0E2743730E}" dt="2022-10-25T14:45:57.693" v="144" actId="404"/>
          <ac:spMkLst>
            <pc:docMk/>
            <pc:sldMk cId="1370398311" sldId="477"/>
            <ac:spMk id="5" creationId="{312649A1-6D0B-4CC4-B93F-FCA355994C07}"/>
          </ac:spMkLst>
        </pc:spChg>
      </pc:sldChg>
      <pc:sldChg chg="del">
        <pc:chgData name="PERRUSSEL-MORIN François" userId="dd422bc8-2b42-4d95-af3e-35941ccf4a0c" providerId="ADAL" clId="{6FBBF54E-0B3D-48A5-82D5-DA0E2743730E}" dt="2022-10-25T14:46:07.476" v="145" actId="2696"/>
        <pc:sldMkLst>
          <pc:docMk/>
          <pc:sldMk cId="1279366302" sldId="478"/>
        </pc:sldMkLst>
      </pc:sldChg>
      <pc:sldChg chg="modSp mod">
        <pc:chgData name="PERRUSSEL-MORIN François" userId="dd422bc8-2b42-4d95-af3e-35941ccf4a0c" providerId="ADAL" clId="{6FBBF54E-0B3D-48A5-82D5-DA0E2743730E}" dt="2022-11-07T14:27:00.044" v="789" actId="12789"/>
        <pc:sldMkLst>
          <pc:docMk/>
          <pc:sldMk cId="1779535139" sldId="481"/>
        </pc:sldMkLst>
        <pc:spChg chg="mod">
          <ac:chgData name="PERRUSSEL-MORIN François" userId="dd422bc8-2b42-4d95-af3e-35941ccf4a0c" providerId="ADAL" clId="{6FBBF54E-0B3D-48A5-82D5-DA0E2743730E}" dt="2022-11-07T14:27:00.044" v="789" actId="12789"/>
          <ac:spMkLst>
            <pc:docMk/>
            <pc:sldMk cId="1779535139" sldId="481"/>
            <ac:spMk id="3" creationId="{BC8CF09C-06E0-73B5-976E-74AB2B8211B4}"/>
          </ac:spMkLst>
        </pc:spChg>
      </pc:sldChg>
      <pc:sldChg chg="delSp modSp add mod">
        <pc:chgData name="PERRUSSEL-MORIN François" userId="dd422bc8-2b42-4d95-af3e-35941ccf4a0c" providerId="ADAL" clId="{6FBBF54E-0B3D-48A5-82D5-DA0E2743730E}" dt="2022-10-25T15:06:33.306" v="177" actId="14100"/>
        <pc:sldMkLst>
          <pc:docMk/>
          <pc:sldMk cId="1058822208" sldId="482"/>
        </pc:sldMkLst>
        <pc:spChg chg="del">
          <ac:chgData name="PERRUSSEL-MORIN François" userId="dd422bc8-2b42-4d95-af3e-35941ccf4a0c" providerId="ADAL" clId="{6FBBF54E-0B3D-48A5-82D5-DA0E2743730E}" dt="2022-10-25T15:06:24.403" v="175" actId="478"/>
          <ac:spMkLst>
            <pc:docMk/>
            <pc:sldMk cId="1058822208" sldId="482"/>
            <ac:spMk id="3" creationId="{BC8CF09C-06E0-73B5-976E-74AB2B8211B4}"/>
          </ac:spMkLst>
        </pc:spChg>
        <pc:spChg chg="mod">
          <ac:chgData name="PERRUSSEL-MORIN François" userId="dd422bc8-2b42-4d95-af3e-35941ccf4a0c" providerId="ADAL" clId="{6FBBF54E-0B3D-48A5-82D5-DA0E2743730E}" dt="2022-10-25T15:06:33.306" v="177" actId="14100"/>
          <ac:spMkLst>
            <pc:docMk/>
            <pc:sldMk cId="1058822208" sldId="482"/>
            <ac:spMk id="4" creationId="{6C4DD632-2A8D-74E4-5775-28535BE8FD43}"/>
          </ac:spMkLst>
        </pc:spChg>
      </pc:sldChg>
      <pc:sldChg chg="new del">
        <pc:chgData name="PERRUSSEL-MORIN François" userId="dd422bc8-2b42-4d95-af3e-35941ccf4a0c" providerId="ADAL" clId="{6FBBF54E-0B3D-48A5-82D5-DA0E2743730E}" dt="2022-10-25T15:04:40.810" v="161" actId="680"/>
        <pc:sldMkLst>
          <pc:docMk/>
          <pc:sldMk cId="3345317677" sldId="482"/>
        </pc:sldMkLst>
      </pc:sldChg>
      <pc:sldChg chg="addSp delSp modSp add mod">
        <pc:chgData name="PERRUSSEL-MORIN François" userId="dd422bc8-2b42-4d95-af3e-35941ccf4a0c" providerId="ADAL" clId="{6FBBF54E-0B3D-48A5-82D5-DA0E2743730E}" dt="2022-11-17T10:35:17.213" v="2422" actId="403"/>
        <pc:sldMkLst>
          <pc:docMk/>
          <pc:sldMk cId="3461632976" sldId="483"/>
        </pc:sldMkLst>
        <pc:spChg chg="add del mod">
          <ac:chgData name="PERRUSSEL-MORIN François" userId="dd422bc8-2b42-4d95-af3e-35941ccf4a0c" providerId="ADAL" clId="{6FBBF54E-0B3D-48A5-82D5-DA0E2743730E}" dt="2022-10-25T15:10:19.644" v="207" actId="22"/>
          <ac:spMkLst>
            <pc:docMk/>
            <pc:sldMk cId="3461632976" sldId="483"/>
            <ac:spMk id="3" creationId="{66130907-3197-AA58-774A-DA3BB906175D}"/>
          </ac:spMkLst>
        </pc:spChg>
        <pc:spChg chg="mod">
          <ac:chgData name="PERRUSSEL-MORIN François" userId="dd422bc8-2b42-4d95-af3e-35941ccf4a0c" providerId="ADAL" clId="{6FBBF54E-0B3D-48A5-82D5-DA0E2743730E}" dt="2022-11-17T10:35:17.213" v="2422" actId="403"/>
          <ac:spMkLst>
            <pc:docMk/>
            <pc:sldMk cId="3461632976" sldId="483"/>
            <ac:spMk id="4" creationId="{6C4DD632-2A8D-74E4-5775-28535BE8FD43}"/>
          </ac:spMkLst>
        </pc:spChg>
        <pc:spChg chg="del">
          <ac:chgData name="PERRUSSEL-MORIN François" userId="dd422bc8-2b42-4d95-af3e-35941ccf4a0c" providerId="ADAL" clId="{6FBBF54E-0B3D-48A5-82D5-DA0E2743730E}" dt="2022-10-25T15:11:56.152" v="217" actId="478"/>
          <ac:spMkLst>
            <pc:docMk/>
            <pc:sldMk cId="3461632976" sldId="483"/>
            <ac:spMk id="5" creationId="{312649A1-6D0B-4CC4-B93F-FCA355994C07}"/>
          </ac:spMkLst>
        </pc:spChg>
        <pc:spChg chg="add mod">
          <ac:chgData name="PERRUSSEL-MORIN François" userId="dd422bc8-2b42-4d95-af3e-35941ccf4a0c" providerId="ADAL" clId="{6FBBF54E-0B3D-48A5-82D5-DA0E2743730E}" dt="2022-10-25T15:13:02.256" v="224" actId="1076"/>
          <ac:spMkLst>
            <pc:docMk/>
            <pc:sldMk cId="3461632976" sldId="483"/>
            <ac:spMk id="6" creationId="{DA94B63F-8C7F-F41D-D313-B39DB4A531B8}"/>
          </ac:spMkLst>
        </pc:spChg>
      </pc:sldChg>
      <pc:sldChg chg="addSp delSp modSp add mod">
        <pc:chgData name="PERRUSSEL-MORIN François" userId="dd422bc8-2b42-4d95-af3e-35941ccf4a0c" providerId="ADAL" clId="{6FBBF54E-0B3D-48A5-82D5-DA0E2743730E}" dt="2022-11-17T10:35:59.674" v="2431" actId="20577"/>
        <pc:sldMkLst>
          <pc:docMk/>
          <pc:sldMk cId="2727827165" sldId="484"/>
        </pc:sldMkLst>
        <pc:spChg chg="add mod">
          <ac:chgData name="PERRUSSEL-MORIN François" userId="dd422bc8-2b42-4d95-af3e-35941ccf4a0c" providerId="ADAL" clId="{6FBBF54E-0B3D-48A5-82D5-DA0E2743730E}" dt="2022-10-25T15:17:41.955" v="254" actId="1076"/>
          <ac:spMkLst>
            <pc:docMk/>
            <pc:sldMk cId="2727827165" sldId="484"/>
            <ac:spMk id="2" creationId="{A2D6692A-49D7-15DA-5A12-2EC1CE2C34BA}"/>
          </ac:spMkLst>
        </pc:spChg>
        <pc:spChg chg="mod">
          <ac:chgData name="PERRUSSEL-MORIN François" userId="dd422bc8-2b42-4d95-af3e-35941ccf4a0c" providerId="ADAL" clId="{6FBBF54E-0B3D-48A5-82D5-DA0E2743730E}" dt="2022-11-17T10:35:59.674" v="2431" actId="20577"/>
          <ac:spMkLst>
            <pc:docMk/>
            <pc:sldMk cId="2727827165" sldId="484"/>
            <ac:spMk id="4" creationId="{6C4DD632-2A8D-74E4-5775-28535BE8FD43}"/>
          </ac:spMkLst>
        </pc:spChg>
        <pc:spChg chg="del">
          <ac:chgData name="PERRUSSEL-MORIN François" userId="dd422bc8-2b42-4d95-af3e-35941ccf4a0c" providerId="ADAL" clId="{6FBBF54E-0B3D-48A5-82D5-DA0E2743730E}" dt="2022-10-25T15:15:27.876" v="234" actId="478"/>
          <ac:spMkLst>
            <pc:docMk/>
            <pc:sldMk cId="2727827165" sldId="484"/>
            <ac:spMk id="6" creationId="{DA94B63F-8C7F-F41D-D313-B39DB4A531B8}"/>
          </ac:spMkLst>
        </pc:spChg>
        <pc:picChg chg="mod">
          <ac:chgData name="PERRUSSEL-MORIN François" userId="dd422bc8-2b42-4d95-af3e-35941ccf4a0c" providerId="ADAL" clId="{6FBBF54E-0B3D-48A5-82D5-DA0E2743730E}" dt="2022-11-07T15:14:17.492" v="2418" actId="1076"/>
          <ac:picMkLst>
            <pc:docMk/>
            <pc:sldMk cId="2727827165" sldId="484"/>
            <ac:picMk id="6" creationId="{65451F79-A991-5E64-B969-826D5E22C6E3}"/>
          </ac:picMkLst>
        </pc:picChg>
      </pc:sldChg>
      <pc:sldChg chg="addSp delSp modSp add mod">
        <pc:chgData name="PERRUSSEL-MORIN François" userId="dd422bc8-2b42-4d95-af3e-35941ccf4a0c" providerId="ADAL" clId="{6FBBF54E-0B3D-48A5-82D5-DA0E2743730E}" dt="2022-11-17T10:35:52.132" v="2430" actId="6549"/>
        <pc:sldMkLst>
          <pc:docMk/>
          <pc:sldMk cId="2447765620" sldId="485"/>
        </pc:sldMkLst>
        <pc:spChg chg="add mod">
          <ac:chgData name="PERRUSSEL-MORIN François" userId="dd422bc8-2b42-4d95-af3e-35941ccf4a0c" providerId="ADAL" clId="{6FBBF54E-0B3D-48A5-82D5-DA0E2743730E}" dt="2022-10-25T15:22:42.244" v="284" actId="20577"/>
          <ac:spMkLst>
            <pc:docMk/>
            <pc:sldMk cId="2447765620" sldId="485"/>
            <ac:spMk id="2" creationId="{E7A3D9F9-E16B-D52B-9BC8-BBE2F735FD4F}"/>
          </ac:spMkLst>
        </pc:spChg>
        <pc:spChg chg="mod">
          <ac:chgData name="PERRUSSEL-MORIN François" userId="dd422bc8-2b42-4d95-af3e-35941ccf4a0c" providerId="ADAL" clId="{6FBBF54E-0B3D-48A5-82D5-DA0E2743730E}" dt="2022-11-17T10:35:52.132" v="2430" actId="6549"/>
          <ac:spMkLst>
            <pc:docMk/>
            <pc:sldMk cId="2447765620" sldId="485"/>
            <ac:spMk id="4" creationId="{6C4DD632-2A8D-74E4-5775-28535BE8FD43}"/>
          </ac:spMkLst>
        </pc:spChg>
        <pc:spChg chg="del mod">
          <ac:chgData name="PERRUSSEL-MORIN François" userId="dd422bc8-2b42-4d95-af3e-35941ccf4a0c" providerId="ADAL" clId="{6FBBF54E-0B3D-48A5-82D5-DA0E2743730E}" dt="2022-10-25T15:22:03.758" v="276" actId="478"/>
          <ac:spMkLst>
            <pc:docMk/>
            <pc:sldMk cId="2447765620" sldId="485"/>
            <ac:spMk id="6" creationId="{DA94B63F-8C7F-F41D-D313-B39DB4A531B8}"/>
          </ac:spMkLst>
        </pc:spChg>
      </pc:sldChg>
      <pc:sldChg chg="addSp delSp modSp add mod">
        <pc:chgData name="PERRUSSEL-MORIN François" userId="dd422bc8-2b42-4d95-af3e-35941ccf4a0c" providerId="ADAL" clId="{6FBBF54E-0B3D-48A5-82D5-DA0E2743730E}" dt="2022-11-17T10:36:10.375" v="2434" actId="403"/>
        <pc:sldMkLst>
          <pc:docMk/>
          <pc:sldMk cId="2521337616" sldId="486"/>
        </pc:sldMkLst>
        <pc:spChg chg="add mod">
          <ac:chgData name="PERRUSSEL-MORIN François" userId="dd422bc8-2b42-4d95-af3e-35941ccf4a0c" providerId="ADAL" clId="{6FBBF54E-0B3D-48A5-82D5-DA0E2743730E}" dt="2022-10-25T15:24:23.150" v="296" actId="120"/>
          <ac:spMkLst>
            <pc:docMk/>
            <pc:sldMk cId="2521337616" sldId="486"/>
            <ac:spMk id="2" creationId="{8A06BC86-794E-F358-538B-A2E182B99A21}"/>
          </ac:spMkLst>
        </pc:spChg>
        <pc:spChg chg="mod">
          <ac:chgData name="PERRUSSEL-MORIN François" userId="dd422bc8-2b42-4d95-af3e-35941ccf4a0c" providerId="ADAL" clId="{6FBBF54E-0B3D-48A5-82D5-DA0E2743730E}" dt="2022-11-17T10:36:10.375" v="2434" actId="403"/>
          <ac:spMkLst>
            <pc:docMk/>
            <pc:sldMk cId="2521337616" sldId="486"/>
            <ac:spMk id="4" creationId="{6C4DD632-2A8D-74E4-5775-28535BE8FD43}"/>
          </ac:spMkLst>
        </pc:spChg>
        <pc:spChg chg="del">
          <ac:chgData name="PERRUSSEL-MORIN François" userId="dd422bc8-2b42-4d95-af3e-35941ccf4a0c" providerId="ADAL" clId="{6FBBF54E-0B3D-48A5-82D5-DA0E2743730E}" dt="2022-10-25T15:24:05.784" v="290" actId="478"/>
          <ac:spMkLst>
            <pc:docMk/>
            <pc:sldMk cId="2521337616" sldId="486"/>
            <ac:spMk id="6" creationId="{DA94B63F-8C7F-F41D-D313-B39DB4A531B8}"/>
          </ac:spMkLst>
        </pc:spChg>
      </pc:sldChg>
      <pc:sldChg chg="addSp delSp modSp add mod">
        <pc:chgData name="PERRUSSEL-MORIN François" userId="dd422bc8-2b42-4d95-af3e-35941ccf4a0c" providerId="ADAL" clId="{6FBBF54E-0B3D-48A5-82D5-DA0E2743730E}" dt="2022-11-17T10:36:18.789" v="2437" actId="403"/>
        <pc:sldMkLst>
          <pc:docMk/>
          <pc:sldMk cId="4198855751" sldId="487"/>
        </pc:sldMkLst>
        <pc:spChg chg="add mod">
          <ac:chgData name="PERRUSSEL-MORIN François" userId="dd422bc8-2b42-4d95-af3e-35941ccf4a0c" providerId="ADAL" clId="{6FBBF54E-0B3D-48A5-82D5-DA0E2743730E}" dt="2022-11-07T15:13:59.381" v="2415" actId="13926"/>
          <ac:spMkLst>
            <pc:docMk/>
            <pc:sldMk cId="4198855751" sldId="487"/>
            <ac:spMk id="2" creationId="{8E270000-A976-1A96-B582-A41EF391D52E}"/>
          </ac:spMkLst>
        </pc:spChg>
        <pc:spChg chg="mod">
          <ac:chgData name="PERRUSSEL-MORIN François" userId="dd422bc8-2b42-4d95-af3e-35941ccf4a0c" providerId="ADAL" clId="{6FBBF54E-0B3D-48A5-82D5-DA0E2743730E}" dt="2022-11-17T10:36:18.789" v="2437" actId="403"/>
          <ac:spMkLst>
            <pc:docMk/>
            <pc:sldMk cId="4198855751" sldId="487"/>
            <ac:spMk id="4" creationId="{6C4DD632-2A8D-74E4-5775-28535BE8FD43}"/>
          </ac:spMkLst>
        </pc:spChg>
        <pc:spChg chg="del">
          <ac:chgData name="PERRUSSEL-MORIN François" userId="dd422bc8-2b42-4d95-af3e-35941ccf4a0c" providerId="ADAL" clId="{6FBBF54E-0B3D-48A5-82D5-DA0E2743730E}" dt="2022-10-25T15:25:25.563" v="301" actId="478"/>
          <ac:spMkLst>
            <pc:docMk/>
            <pc:sldMk cId="4198855751" sldId="487"/>
            <ac:spMk id="6" creationId="{DA94B63F-8C7F-F41D-D313-B39DB4A531B8}"/>
          </ac:spMkLst>
        </pc:spChg>
      </pc:sldChg>
      <pc:sldChg chg="addSp delSp modSp add mod">
        <pc:chgData name="PERRUSSEL-MORIN François" userId="dd422bc8-2b42-4d95-af3e-35941ccf4a0c" providerId="ADAL" clId="{6FBBF54E-0B3D-48A5-82D5-DA0E2743730E}" dt="2022-11-17T10:37:01.779" v="2445" actId="20577"/>
        <pc:sldMkLst>
          <pc:docMk/>
          <pc:sldMk cId="3165370863" sldId="488"/>
        </pc:sldMkLst>
        <pc:spChg chg="add mod">
          <ac:chgData name="PERRUSSEL-MORIN François" userId="dd422bc8-2b42-4d95-af3e-35941ccf4a0c" providerId="ADAL" clId="{6FBBF54E-0B3D-48A5-82D5-DA0E2743730E}" dt="2022-11-17T10:37:01.779" v="2445" actId="20577"/>
          <ac:spMkLst>
            <pc:docMk/>
            <pc:sldMk cId="3165370863" sldId="488"/>
            <ac:spMk id="2" creationId="{2E5FF189-D352-C693-732B-449FA88F0884}"/>
          </ac:spMkLst>
        </pc:spChg>
        <pc:spChg chg="mod">
          <ac:chgData name="PERRUSSEL-MORIN François" userId="dd422bc8-2b42-4d95-af3e-35941ccf4a0c" providerId="ADAL" clId="{6FBBF54E-0B3D-48A5-82D5-DA0E2743730E}" dt="2022-11-17T10:36:33.973" v="2442" actId="6549"/>
          <ac:spMkLst>
            <pc:docMk/>
            <pc:sldMk cId="3165370863" sldId="488"/>
            <ac:spMk id="4" creationId="{6C4DD632-2A8D-74E4-5775-28535BE8FD43}"/>
          </ac:spMkLst>
        </pc:spChg>
        <pc:spChg chg="del">
          <ac:chgData name="PERRUSSEL-MORIN François" userId="dd422bc8-2b42-4d95-af3e-35941ccf4a0c" providerId="ADAL" clId="{6FBBF54E-0B3D-48A5-82D5-DA0E2743730E}" dt="2022-10-25T15:27:50.208" v="322" actId="478"/>
          <ac:spMkLst>
            <pc:docMk/>
            <pc:sldMk cId="3165370863" sldId="488"/>
            <ac:spMk id="6" creationId="{DA94B63F-8C7F-F41D-D313-B39DB4A531B8}"/>
          </ac:spMkLst>
        </pc:spChg>
      </pc:sldChg>
      <pc:sldChg chg="modSp mod">
        <pc:chgData name="PERRUSSEL-MORIN François" userId="dd422bc8-2b42-4d95-af3e-35941ccf4a0c" providerId="ADAL" clId="{6FBBF54E-0B3D-48A5-82D5-DA0E2743730E}" dt="2022-11-17T10:37:46.545" v="2456" actId="948"/>
        <pc:sldMkLst>
          <pc:docMk/>
          <pc:sldMk cId="3064064249" sldId="489"/>
        </pc:sldMkLst>
        <pc:spChg chg="mod">
          <ac:chgData name="PERRUSSEL-MORIN François" userId="dd422bc8-2b42-4d95-af3e-35941ccf4a0c" providerId="ADAL" clId="{6FBBF54E-0B3D-48A5-82D5-DA0E2743730E}" dt="2022-11-17T10:37:46.545" v="2456" actId="948"/>
          <ac:spMkLst>
            <pc:docMk/>
            <pc:sldMk cId="3064064249" sldId="489"/>
            <ac:spMk id="4" creationId="{6C4DD632-2A8D-74E4-5775-28535BE8FD43}"/>
          </ac:spMkLst>
        </pc:spChg>
      </pc:sldChg>
      <pc:sldChg chg="addSp modSp mod">
        <pc:chgData name="PERRUSSEL-MORIN François" userId="dd422bc8-2b42-4d95-af3e-35941ccf4a0c" providerId="ADAL" clId="{6FBBF54E-0B3D-48A5-82D5-DA0E2743730E}" dt="2022-11-07T14:24:48.743" v="778" actId="20577"/>
        <pc:sldMkLst>
          <pc:docMk/>
          <pc:sldMk cId="2621280011" sldId="495"/>
        </pc:sldMkLst>
        <pc:spChg chg="add mod">
          <ac:chgData name="PERRUSSEL-MORIN François" userId="dd422bc8-2b42-4d95-af3e-35941ccf4a0c" providerId="ADAL" clId="{6FBBF54E-0B3D-48A5-82D5-DA0E2743730E}" dt="2022-11-07T14:24:48.743" v="778" actId="20577"/>
          <ac:spMkLst>
            <pc:docMk/>
            <pc:sldMk cId="2621280011" sldId="495"/>
            <ac:spMk id="2" creationId="{0850BD4D-1370-847F-023E-B068392CA1A1}"/>
          </ac:spMkLst>
        </pc:spChg>
        <pc:spChg chg="mod">
          <ac:chgData name="PERRUSSEL-MORIN François" userId="dd422bc8-2b42-4d95-af3e-35941ccf4a0c" providerId="ADAL" clId="{6FBBF54E-0B3D-48A5-82D5-DA0E2743730E}" dt="2022-11-07T14:17:52.748" v="365" actId="1076"/>
          <ac:spMkLst>
            <pc:docMk/>
            <pc:sldMk cId="2621280011" sldId="495"/>
            <ac:spMk id="6" creationId="{7400864A-6D95-0618-26C3-5ADA7526E524}"/>
          </ac:spMkLst>
        </pc:spChg>
      </pc:sldChg>
      <pc:sldChg chg="addSp modSp mod">
        <pc:chgData name="PERRUSSEL-MORIN François" userId="dd422bc8-2b42-4d95-af3e-35941ccf4a0c" providerId="ADAL" clId="{6FBBF54E-0B3D-48A5-82D5-DA0E2743730E}" dt="2022-11-07T14:37:05.151" v="1533" actId="20577"/>
        <pc:sldMkLst>
          <pc:docMk/>
          <pc:sldMk cId="1964760732" sldId="496"/>
        </pc:sldMkLst>
        <pc:spChg chg="add mod">
          <ac:chgData name="PERRUSSEL-MORIN François" userId="dd422bc8-2b42-4d95-af3e-35941ccf4a0c" providerId="ADAL" clId="{6FBBF54E-0B3D-48A5-82D5-DA0E2743730E}" dt="2022-11-07T14:37:05.151" v="1533" actId="20577"/>
          <ac:spMkLst>
            <pc:docMk/>
            <pc:sldMk cId="1964760732" sldId="496"/>
            <ac:spMk id="2" creationId="{D7653E60-A6F8-6879-E7D2-6DEC7AF6F17F}"/>
          </ac:spMkLst>
        </pc:spChg>
        <pc:spChg chg="mod">
          <ac:chgData name="PERRUSSEL-MORIN François" userId="dd422bc8-2b42-4d95-af3e-35941ccf4a0c" providerId="ADAL" clId="{6FBBF54E-0B3D-48A5-82D5-DA0E2743730E}" dt="2022-11-07T14:27:40.883" v="791" actId="1076"/>
          <ac:spMkLst>
            <pc:docMk/>
            <pc:sldMk cId="1964760732" sldId="496"/>
            <ac:spMk id="6" creationId="{7400864A-6D95-0618-26C3-5ADA7526E524}"/>
          </ac:spMkLst>
        </pc:spChg>
      </pc:sldChg>
      <pc:sldChg chg="del">
        <pc:chgData name="PERRUSSEL-MORIN François" userId="dd422bc8-2b42-4d95-af3e-35941ccf4a0c" providerId="ADAL" clId="{6FBBF54E-0B3D-48A5-82D5-DA0E2743730E}" dt="2022-11-07T14:25:44.604" v="779" actId="2696"/>
        <pc:sldMkLst>
          <pc:docMk/>
          <pc:sldMk cId="1540970410" sldId="497"/>
        </pc:sldMkLst>
      </pc:sldChg>
      <pc:sldChg chg="addSp delSp modSp mod">
        <pc:chgData name="PERRUSSEL-MORIN François" userId="dd422bc8-2b42-4d95-af3e-35941ccf4a0c" providerId="ADAL" clId="{6FBBF54E-0B3D-48A5-82D5-DA0E2743730E}" dt="2022-11-07T15:12:25.271" v="2373" actId="1036"/>
        <pc:sldMkLst>
          <pc:docMk/>
          <pc:sldMk cId="3875915046" sldId="498"/>
        </pc:sldMkLst>
        <pc:spChg chg="add del mod">
          <ac:chgData name="PERRUSSEL-MORIN François" userId="dd422bc8-2b42-4d95-af3e-35941ccf4a0c" providerId="ADAL" clId="{6FBBF54E-0B3D-48A5-82D5-DA0E2743730E}" dt="2022-11-07T14:46:40.814" v="1537"/>
          <ac:spMkLst>
            <pc:docMk/>
            <pc:sldMk cId="3875915046" sldId="498"/>
            <ac:spMk id="2" creationId="{DA677D1D-CD5B-FF5A-655B-AFDD9A98B6B7}"/>
          </ac:spMkLst>
        </pc:spChg>
        <pc:spChg chg="mod">
          <ac:chgData name="PERRUSSEL-MORIN François" userId="dd422bc8-2b42-4d95-af3e-35941ccf4a0c" providerId="ADAL" clId="{6FBBF54E-0B3D-48A5-82D5-DA0E2743730E}" dt="2022-11-07T15:12:25.271" v="2373" actId="1036"/>
          <ac:spMkLst>
            <pc:docMk/>
            <pc:sldMk cId="3875915046" sldId="498"/>
            <ac:spMk id="6" creationId="{7400864A-6D95-0618-26C3-5ADA7526E524}"/>
          </ac:spMkLst>
        </pc:spChg>
        <pc:spChg chg="add mod">
          <ac:chgData name="PERRUSSEL-MORIN François" userId="dd422bc8-2b42-4d95-af3e-35941ccf4a0c" providerId="ADAL" clId="{6FBBF54E-0B3D-48A5-82D5-DA0E2743730E}" dt="2022-11-07T15:12:25.271" v="2373" actId="1036"/>
          <ac:spMkLst>
            <pc:docMk/>
            <pc:sldMk cId="3875915046" sldId="498"/>
            <ac:spMk id="7" creationId="{D1FF2E7A-D6F6-638F-D82B-0956749816AC}"/>
          </ac:spMkLst>
        </pc:spChg>
      </pc:sldChg>
      <pc:sldMasterChg chg="delSldLayout">
        <pc:chgData name="PERRUSSEL-MORIN François" userId="dd422bc8-2b42-4d95-af3e-35941ccf4a0c" providerId="ADAL" clId="{6FBBF54E-0B3D-48A5-82D5-DA0E2743730E}" dt="2022-10-25T13:50:09.495" v="47" actId="2696"/>
        <pc:sldMasterMkLst>
          <pc:docMk/>
          <pc:sldMasterMk cId="1167219567" sldId="2147483651"/>
        </pc:sldMasterMkLst>
        <pc:sldLayoutChg chg="del">
          <pc:chgData name="PERRUSSEL-MORIN François" userId="dd422bc8-2b42-4d95-af3e-35941ccf4a0c" providerId="ADAL" clId="{6FBBF54E-0B3D-48A5-82D5-DA0E2743730E}" dt="2022-10-25T13:50:09.495" v="47" actId="2696"/>
          <pc:sldLayoutMkLst>
            <pc:docMk/>
            <pc:sldMasterMk cId="1167219567" sldId="2147483651"/>
            <pc:sldLayoutMk cId="3016374083" sldId="2147483666"/>
          </pc:sldLayoutMkLst>
        </pc:sldLayoutChg>
      </pc:sldMasterChg>
    </pc:docChg>
  </pc:docChgLst>
  <pc:docChgLst>
    <pc:chgData name="Utilisateur invité" userId="S::urn:spo:anon#d44885a158cc10818b76c5b038baae20fadd70de577d74c1813594506f7df9da::" providerId="AD" clId="Web-{5A09DB07-DB1A-6E51-3112-F9821119B0BD}"/>
    <pc:docChg chg="mod">
      <pc:chgData name="Utilisateur invité" userId="S::urn:spo:anon#d44885a158cc10818b76c5b038baae20fadd70de577d74c1813594506f7df9da::" providerId="AD" clId="Web-{5A09DB07-DB1A-6E51-3112-F9821119B0BD}" dt="2022-11-09T10:39:18.371" v="1"/>
      <pc:docMkLst>
        <pc:docMk/>
      </pc:docMkLst>
      <pc:sldChg chg="addCm">
        <pc:chgData name="Utilisateur invité" userId="S::urn:spo:anon#d44885a158cc10818b76c5b038baae20fadd70de577d74c1813594506f7df9da::" providerId="AD" clId="Web-{5A09DB07-DB1A-6E51-3112-F9821119B0BD}" dt="2022-11-09T10:39:18.371" v="1"/>
        <pc:sldMkLst>
          <pc:docMk/>
          <pc:sldMk cId="3233982760" sldId="390"/>
        </pc:sldMkLst>
      </pc:sldChg>
    </pc:docChg>
  </pc:docChgLst>
  <pc:docChgLst>
    <pc:chgData name="ROUSSEAU Maxime" userId="S::mrousseau@rgd.fr::f876f18a-af79-4079-9c44-f6caede2dd97" providerId="AD" clId="Web-{E98889C6-1285-A674-8B1E-B9E3A9519FAD}"/>
    <pc:docChg chg="mod modSld">
      <pc:chgData name="ROUSSEAU Maxime" userId="S::mrousseau@rgd.fr::f876f18a-af79-4079-9c44-f6caede2dd97" providerId="AD" clId="Web-{E98889C6-1285-A674-8B1E-B9E3A9519FAD}" dt="2022-11-09T10:44:44.276" v="27"/>
      <pc:docMkLst>
        <pc:docMk/>
      </pc:docMkLst>
      <pc:sldChg chg="modSp addCm delCm modCm">
        <pc:chgData name="ROUSSEAU Maxime" userId="S::mrousseau@rgd.fr::f876f18a-af79-4079-9c44-f6caede2dd97" providerId="AD" clId="Web-{E98889C6-1285-A674-8B1E-B9E3A9519FAD}" dt="2022-11-09T10:43:28.399" v="24" actId="20577"/>
        <pc:sldMkLst>
          <pc:docMk/>
          <pc:sldMk cId="3233982760" sldId="390"/>
        </pc:sldMkLst>
        <pc:spChg chg="mod">
          <ac:chgData name="ROUSSEAU Maxime" userId="S::mrousseau@rgd.fr::f876f18a-af79-4079-9c44-f6caede2dd97" providerId="AD" clId="Web-{E98889C6-1285-A674-8B1E-B9E3A9519FAD}" dt="2022-11-09T10:43:28.399" v="24" actId="20577"/>
          <ac:spMkLst>
            <pc:docMk/>
            <pc:sldMk cId="3233982760" sldId="390"/>
            <ac:spMk id="5" creationId="{312649A1-6D0B-4CC4-B93F-FCA355994C07}"/>
          </ac:spMkLst>
        </pc:spChg>
      </pc:sldChg>
      <pc:sldChg chg="modSp addCm">
        <pc:chgData name="ROUSSEAU Maxime" userId="S::mrousseau@rgd.fr::f876f18a-af79-4079-9c44-f6caede2dd97" providerId="AD" clId="Web-{E98889C6-1285-A674-8B1E-B9E3A9519FAD}" dt="2022-11-09T10:44:44.276" v="27"/>
        <pc:sldMkLst>
          <pc:docMk/>
          <pc:sldMk cId="3225003174" sldId="474"/>
        </pc:sldMkLst>
        <pc:spChg chg="mod">
          <ac:chgData name="ROUSSEAU Maxime" userId="S::mrousseau@rgd.fr::f876f18a-af79-4079-9c44-f6caede2dd97" providerId="AD" clId="Web-{E98889C6-1285-A674-8B1E-B9E3A9519FAD}" dt="2022-11-09T10:44:08.181" v="26" actId="20577"/>
          <ac:spMkLst>
            <pc:docMk/>
            <pc:sldMk cId="3225003174" sldId="474"/>
            <ac:spMk id="4" creationId="{F4134E57-2AA5-B10D-9456-E35B0044961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5260021244273213E-2"/>
          <c:y val="9.7646336919524915E-2"/>
          <c:w val="0.82351997155146761"/>
          <c:h val="0.804707326160950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806-4D5E-9552-32498943A3D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806-4D5E-9552-32498943A3D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806-4D5E-9552-32498943A3D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806-4D5E-9552-32498943A3D1}"/>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806-4D5E-9552-32498943A3D1}"/>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806-4D5E-9552-32498943A3D1}"/>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B806-4D5E-9552-32498943A3D1}"/>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B806-4D5E-9552-32498943A3D1}"/>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B806-4D5E-9552-32498943A3D1}"/>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B806-4D5E-9552-32498943A3D1}"/>
              </c:ext>
            </c:extLst>
          </c:dPt>
          <c:dLbls>
            <c:dLbl>
              <c:idx val="0"/>
              <c:layout>
                <c:manualLayout>
                  <c:x val="-5.6897911198600173E-2"/>
                  <c:y val="-1.465741961049434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806-4D5E-9552-32498943A3D1}"/>
                </c:ext>
              </c:extLst>
            </c:dLbl>
            <c:dLbl>
              <c:idx val="1"/>
              <c:layout>
                <c:manualLayout>
                  <c:x val="-2.7260006561679789E-2"/>
                  <c:y val="-2.85688332174919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806-4D5E-9552-32498943A3D1}"/>
                </c:ext>
              </c:extLst>
            </c:dLbl>
            <c:dLbl>
              <c:idx val="3"/>
              <c:layout>
                <c:manualLayout>
                  <c:x val="-6.9444444444444441E-3"/>
                  <c:y val="-3.6914478656695442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10555555555555556"/>
                      <c:h val="0.11254973900867608"/>
                    </c:manualLayout>
                  </c15:layout>
                </c:ext>
                <c:ext xmlns:c16="http://schemas.microsoft.com/office/drawing/2014/chart" uri="{C3380CC4-5D6E-409C-BE32-E72D297353CC}">
                  <c16:uniqueId val="{00000007-B806-4D5E-9552-32498943A3D1}"/>
                </c:ext>
              </c:extLst>
            </c:dLbl>
            <c:dLbl>
              <c:idx val="4"/>
              <c:layout>
                <c:manualLayout>
                  <c:x val="-4.5138888888888992E-2"/>
                  <c:y val="-8.0454547756411546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1279831583552056"/>
                      <c:h val="0.16101955630841921"/>
                    </c:manualLayout>
                  </c15:layout>
                </c:ext>
                <c:ext xmlns:c16="http://schemas.microsoft.com/office/drawing/2014/chart" uri="{C3380CC4-5D6E-409C-BE32-E72D297353CC}">
                  <c16:uniqueId val="{00000009-B806-4D5E-9552-32498943A3D1}"/>
                </c:ext>
              </c:extLst>
            </c:dLbl>
            <c:dLbl>
              <c:idx val="5"/>
              <c:layout>
                <c:manualLayout>
                  <c:x val="5.4451771653543306E-2"/>
                  <c:y val="-9.524078554400532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806-4D5E-9552-32498943A3D1}"/>
                </c:ext>
              </c:extLst>
            </c:dLbl>
            <c:dLbl>
              <c:idx val="6"/>
              <c:layout>
                <c:manualLayout>
                  <c:x val="8.8301618547681534E-3"/>
                  <c:y val="-2.3804538830925984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bg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15:layout>
                    <c:manualLayout>
                      <c:w val="0.13287499999999999"/>
                      <c:h val="9.7777585763787325E-2"/>
                    </c:manualLayout>
                  </c15:layout>
                </c:ext>
                <c:ext xmlns:c16="http://schemas.microsoft.com/office/drawing/2014/chart" uri="{C3380CC4-5D6E-409C-BE32-E72D297353CC}">
                  <c16:uniqueId val="{0000000D-B806-4D5E-9552-32498943A3D1}"/>
                </c:ext>
              </c:extLst>
            </c:dLbl>
            <c:dLbl>
              <c:idx val="7"/>
              <c:layout>
                <c:manualLayout>
                  <c:x val="1.3149278215223072E-2"/>
                  <c:y val="-2.830011913307582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806-4D5E-9552-32498943A3D1}"/>
                </c:ext>
              </c:extLst>
            </c:dLbl>
            <c:dLbl>
              <c:idx val="8"/>
              <c:layout>
                <c:manualLayout>
                  <c:x val="5.7608278080719024E-3"/>
                  <c:y val="-1.37403727448769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806-4D5E-9552-32498943A3D1}"/>
                </c:ext>
              </c:extLst>
            </c:dLbl>
            <c:dLbl>
              <c:idx val="9"/>
              <c:layout>
                <c:manualLayout>
                  <c:x val="-4.8884514435695537E-3"/>
                  <c:y val="-2.80592576274920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B806-4D5E-9552-32498943A3D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extLst>
          </c:dLbls>
          <c:cat>
            <c:strRef>
              <c:f>PRESENTS!$F$87:$F$96</c:f>
              <c:strCache>
                <c:ptCount val="10"/>
                <c:pt idx="0">
                  <c:v>Administrateur</c:v>
                </c:pt>
                <c:pt idx="1">
                  <c:v>Agglomération</c:v>
                </c:pt>
                <c:pt idx="2">
                  <c:v>Privé</c:v>
                </c:pt>
                <c:pt idx="3">
                  <c:v>Communauté de communes</c:v>
                </c:pt>
                <c:pt idx="4">
                  <c:v>Conseil départemental</c:v>
                </c:pt>
                <c:pt idx="5">
                  <c:v>Commune</c:v>
                </c:pt>
                <c:pt idx="6">
                  <c:v>Organisme départemental</c:v>
                </c:pt>
                <c:pt idx="7">
                  <c:v>Etat</c:v>
                </c:pt>
                <c:pt idx="8">
                  <c:v>Syndicat ou régie</c:v>
                </c:pt>
                <c:pt idx="9">
                  <c:v>Université</c:v>
                </c:pt>
              </c:strCache>
            </c:strRef>
          </c:cat>
          <c:val>
            <c:numRef>
              <c:f>PRESENTS!$G$87:$G$96</c:f>
              <c:numCache>
                <c:formatCode>General</c:formatCode>
                <c:ptCount val="10"/>
                <c:pt idx="0">
                  <c:v>9</c:v>
                </c:pt>
                <c:pt idx="1">
                  <c:v>6</c:v>
                </c:pt>
                <c:pt idx="2">
                  <c:v>1</c:v>
                </c:pt>
                <c:pt idx="3">
                  <c:v>9</c:v>
                </c:pt>
                <c:pt idx="4">
                  <c:v>8</c:v>
                </c:pt>
                <c:pt idx="5">
                  <c:v>22</c:v>
                </c:pt>
                <c:pt idx="6">
                  <c:v>11</c:v>
                </c:pt>
                <c:pt idx="7">
                  <c:v>4</c:v>
                </c:pt>
                <c:pt idx="8">
                  <c:v>13</c:v>
                </c:pt>
                <c:pt idx="9">
                  <c:v>1</c:v>
                </c:pt>
              </c:numCache>
            </c:numRef>
          </c:val>
          <c:extLst>
            <c:ext xmlns:c16="http://schemas.microsoft.com/office/drawing/2014/chart" uri="{C3380CC4-5D6E-409C-BE32-E72D297353CC}">
              <c16:uniqueId val="{00000014-B806-4D5E-9552-32498943A3D1}"/>
            </c:ext>
          </c:extLst>
        </c:ser>
        <c:dLbls>
          <c:showLegendKey val="0"/>
          <c:showVal val="0"/>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86_C0C2A928.xml><?xml version="1.0" encoding="utf-8"?>
<p188:cmLst xmlns:a="http://schemas.openxmlformats.org/drawingml/2006/main" xmlns:r="http://schemas.openxmlformats.org/officeDocument/2006/relationships" xmlns:p188="http://schemas.microsoft.com/office/powerpoint/2018/8/main">
  <p188:cm id="{6AFD072D-3153-4D06-A169-2F7F8C569531}" authorId="{2E1E83E6-8AD6-9616-4C69-300412943C7D}" status="resolved" created="2022-11-09T10:40:45.020" complete="100000">
    <ac:txMkLst xmlns:ac="http://schemas.microsoft.com/office/drawing/2013/main/command">
      <pc:docMk xmlns:pc="http://schemas.microsoft.com/office/powerpoint/2013/main/command"/>
      <pc:sldMk xmlns:pc="http://schemas.microsoft.com/office/powerpoint/2013/main/command" cId="3233982760" sldId="390"/>
      <ac:spMk id="5" creationId="{312649A1-6D0B-4CC4-B93F-FCA355994C07}"/>
      <ac:txMk cp="20" len="21">
        <ac:context len="69" hash="212832236"/>
      </ac:txMk>
    </ac:txMkLst>
    <p188:pos x="6628517" y="220656"/>
    <p188:txBody>
      <a:bodyPr/>
      <a:lstStyle/>
      <a:p>
        <a:r>
          <a:rPr lang="fr-FR"/>
          <a:t>On pourrait titrer ce document "Compte-rendu de la rencontre utilisateurs..."</a:t>
        </a:r>
      </a:p>
    </p188:txBody>
  </p188:cm>
</p188:cmLst>
</file>

<file path=ppt/comments/modernComment_1DA_C039A4A6.xml><?xml version="1.0" encoding="utf-8"?>
<p188:cmLst xmlns:a="http://schemas.openxmlformats.org/drawingml/2006/main" xmlns:r="http://schemas.openxmlformats.org/officeDocument/2006/relationships" xmlns:p188="http://schemas.microsoft.com/office/powerpoint/2018/8/main">
  <p188:cm id="{54D35DD6-E9F5-4874-8D42-6556799FDACE}" authorId="{2E1E83E6-8AD6-9616-4C69-300412943C7D}" created="2022-11-09T10:44:44.276">
    <ac:txMkLst xmlns:ac="http://schemas.microsoft.com/office/drawing/2013/main/command">
      <pc:docMk xmlns:pc="http://schemas.microsoft.com/office/powerpoint/2013/main/command"/>
      <pc:sldMk xmlns:pc="http://schemas.microsoft.com/office/powerpoint/2013/main/command" cId="3225003174" sldId="474"/>
      <ac:spMk id="4" creationId="{F4134E57-2AA5-B10D-9456-E35B00449614}"/>
      <ac:txMk cp="0" len="26">
        <ac:context len="27" hash="3142201103"/>
      </ac:txMk>
    </ac:txMkLst>
    <p188:pos x="7113961" y="211830"/>
    <p188:replyLst>
      <p188:reply id="{207A827D-D603-4057-8188-63B810F92058}" authorId="{3B9BD468-589B-4AC4-4239-37BA8899D273}" created="2022-11-09T17:53:06.562">
        <p188:txBody>
          <a:bodyPr/>
          <a:lstStyle/>
          <a:p>
            <a:r>
              <a:rPr lang="fr-FR"/>
              <a:t>Ça m'embête un peu d'indiquer les noms des participants puisque le PPT va être diffusé sur notre site Internet.</a:t>
            </a:r>
          </a:p>
        </p188:txBody>
      </p188:reply>
    </p188:replyLst>
    <p188:txBody>
      <a:bodyPr/>
      <a:lstStyle/>
      <a:p>
        <a:r>
          <a:rPr lang="fr-FR"/>
          <a:t>"Productions des ateliers du matin"
+ Ajouter liste des groupes, pour que les gens puissent se retrouver?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CC537C-44E6-4E71-8FFD-B4969974B3FC}" type="datetimeFigureOut">
              <a:rPr lang="fr-FR" smtClean="0"/>
              <a:t>17/11/2022</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84BF876-D1BF-4674-A6AD-38FC4964B94E}" type="slidenum">
              <a:rPr lang="fr-FR" smtClean="0"/>
              <a:t>‹N°›</a:t>
            </a:fld>
            <a:endParaRPr lang="fr-FR"/>
          </a:p>
        </p:txBody>
      </p:sp>
    </p:spTree>
    <p:extLst>
      <p:ext uri="{BB962C8B-B14F-4D97-AF65-F5344CB8AC3E}">
        <p14:creationId xmlns:p14="http://schemas.microsoft.com/office/powerpoint/2010/main" val="2366815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2BABF3F-57CB-45DD-A152-F6738BF28B60}" type="datetimeFigureOut">
              <a:rPr lang="fr-FR" smtClean="0"/>
              <a:t>17/11/2022</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1924573-A717-4DDC-B117-B804C57821B4}" type="slidenum">
              <a:rPr lang="fr-FR" smtClean="0"/>
              <a:t>‹N°›</a:t>
            </a:fld>
            <a:endParaRPr lang="fr-FR"/>
          </a:p>
        </p:txBody>
      </p:sp>
    </p:spTree>
    <p:extLst>
      <p:ext uri="{BB962C8B-B14F-4D97-AF65-F5344CB8AC3E}">
        <p14:creationId xmlns:p14="http://schemas.microsoft.com/office/powerpoint/2010/main" val="5990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1924573-A717-4DDC-B117-B804C57821B4}" type="slidenum">
              <a:rPr lang="fr-FR" smtClean="0"/>
              <a:t>1</a:t>
            </a:fld>
            <a:endParaRPr lang="fr-FR"/>
          </a:p>
        </p:txBody>
      </p:sp>
    </p:spTree>
    <p:extLst>
      <p:ext uri="{BB962C8B-B14F-4D97-AF65-F5344CB8AC3E}">
        <p14:creationId xmlns:p14="http://schemas.microsoft.com/office/powerpoint/2010/main" val="2244971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77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84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54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4682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129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99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72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157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60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54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562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99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3BD316-3A23-4918-BD31-89DE226169A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06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783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61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47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4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737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21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924573-A717-4DDC-B117-B804C57821B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138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127002-6AD4-1947-A915-C30BF27054D9}"/>
              </a:ext>
            </a:extLst>
          </p:cNvPr>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ubtitle 2"/>
          <p:cNvSpPr>
            <a:spLocks noGrp="1"/>
          </p:cNvSpPr>
          <p:nvPr>
            <p:ph type="subTitle" idx="1"/>
          </p:nvPr>
        </p:nvSpPr>
        <p:spPr>
          <a:xfrm>
            <a:off x="1004920" y="4143170"/>
            <a:ext cx="6858000" cy="436051"/>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pic>
        <p:nvPicPr>
          <p:cNvPr id="15" name="Image 14">
            <a:extLst>
              <a:ext uri="{FF2B5EF4-FFF2-40B4-BE49-F238E27FC236}">
                <a16:creationId xmlns:a16="http://schemas.microsoft.com/office/drawing/2014/main" id="{031B42BD-5704-3145-A76A-3FCA717D8C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51014"/>
          <a:stretch/>
        </p:blipFill>
        <p:spPr>
          <a:xfrm>
            <a:off x="-3914" y="5544098"/>
            <a:ext cx="9147914" cy="1313902"/>
          </a:xfrm>
          <a:prstGeom prst="rect">
            <a:avLst/>
          </a:prstGeom>
        </p:spPr>
      </p:pic>
      <p:sp>
        <p:nvSpPr>
          <p:cNvPr id="16" name="Slide Number Placeholder 5">
            <a:extLst>
              <a:ext uri="{FF2B5EF4-FFF2-40B4-BE49-F238E27FC236}">
                <a16:creationId xmlns:a16="http://schemas.microsoft.com/office/drawing/2014/main" id="{988C7AE0-5B1A-B749-8A18-42753AB08ED5}"/>
              </a:ext>
            </a:extLst>
          </p:cNvPr>
          <p:cNvSpPr>
            <a:spLocks noGrp="1"/>
          </p:cNvSpPr>
          <p:nvPr>
            <p:ph type="sldNum" sz="quarter" idx="12"/>
          </p:nvPr>
        </p:nvSpPr>
        <p:spPr>
          <a:xfrm>
            <a:off x="752632" y="5842691"/>
            <a:ext cx="504904" cy="182563"/>
          </a:xfrm>
          <a:prstGeom prst="rect">
            <a:avLst/>
          </a:prstGeom>
        </p:spPr>
        <p:txBody>
          <a:bodyPr/>
          <a:lstStyle>
            <a:lvl1pPr algn="l">
              <a:defRPr sz="800">
                <a:solidFill>
                  <a:schemeClr val="bg1"/>
                </a:solidFill>
              </a:defRPr>
            </a:lvl1pPr>
          </a:lstStyle>
          <a:p>
            <a:fld id="{2E0BEEDB-2092-5440-90E2-4AFCDA0C75A4}" type="slidenum">
              <a:rPr lang="fr-FR" smtClean="0"/>
              <a:pPr/>
              <a:t>‹N°›</a:t>
            </a:fld>
            <a:endParaRPr lang="fr-FR"/>
          </a:p>
        </p:txBody>
      </p:sp>
    </p:spTree>
    <p:extLst>
      <p:ext uri="{BB962C8B-B14F-4D97-AF65-F5344CB8AC3E}">
        <p14:creationId xmlns:p14="http://schemas.microsoft.com/office/powerpoint/2010/main" val="148546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4A59097-E5EB-46E4-8753-C8B654071B01}" type="datetimeFigureOut">
              <a:rPr lang="fr-FR"/>
              <a:pPr>
                <a:defRPr/>
              </a:pPr>
              <a:t>17/11/2022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440EDB0-0163-46C1-B1A0-86BF9D8C6B66}" type="slidenum">
              <a:rPr lang="fr-FR" altLang="fr-FR"/>
              <a:pPr>
                <a:defRPr/>
              </a:pPr>
              <a:t>‹N°›</a:t>
            </a:fld>
            <a:endParaRPr lang="fr-FR" altLang="fr-FR"/>
          </a:p>
        </p:txBody>
      </p:sp>
    </p:spTree>
    <p:extLst>
      <p:ext uri="{BB962C8B-B14F-4D97-AF65-F5344CB8AC3E}">
        <p14:creationId xmlns:p14="http://schemas.microsoft.com/office/powerpoint/2010/main" val="104423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E73788E-2C48-4C8C-BA8E-4C242BF79ADD}" type="datetimeFigureOut">
              <a:rPr lang="fr-FR"/>
              <a:pPr>
                <a:defRPr/>
              </a:pPr>
              <a:t>17/11/2022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F4C5EED-711E-4F07-AB7B-A704FA4B5B93}" type="slidenum">
              <a:rPr lang="fr-FR" altLang="fr-FR"/>
              <a:pPr>
                <a:defRPr/>
              </a:pPr>
              <a:t>‹N°›</a:t>
            </a:fld>
            <a:endParaRPr lang="fr-FR" altLang="fr-FR"/>
          </a:p>
        </p:txBody>
      </p:sp>
    </p:spTree>
    <p:extLst>
      <p:ext uri="{BB962C8B-B14F-4D97-AF65-F5344CB8AC3E}">
        <p14:creationId xmlns:p14="http://schemas.microsoft.com/office/powerpoint/2010/main" val="1794998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791E326-1C25-43E0-BCFD-DF5D65F70486}" type="datetimeFigureOut">
              <a:rPr lang="fr-FR"/>
              <a:pPr>
                <a:defRPr/>
              </a:pPr>
              <a:t>17/11/2022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C88E6A7-B3F9-4512-BCBA-2AD5F635FE26}" type="slidenum">
              <a:rPr lang="fr-FR" altLang="fr-FR"/>
              <a:pPr>
                <a:defRPr/>
              </a:pPr>
              <a:t>‹N°›</a:t>
            </a:fld>
            <a:endParaRPr lang="fr-FR" altLang="fr-FR"/>
          </a:p>
        </p:txBody>
      </p:sp>
    </p:spTree>
    <p:extLst>
      <p:ext uri="{BB962C8B-B14F-4D97-AF65-F5344CB8AC3E}">
        <p14:creationId xmlns:p14="http://schemas.microsoft.com/office/powerpoint/2010/main" val="2660183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15EEB69-510B-4D5C-9FA4-E5517BBE2D29}" type="datetimeFigureOut">
              <a:rPr lang="fr-FR"/>
              <a:pPr>
                <a:defRPr/>
              </a:pPr>
              <a:t>17/11/2022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E3481F4-7D7F-444A-8856-5BE4C80B837F}" type="slidenum">
              <a:rPr lang="fr-FR" altLang="fr-FR"/>
              <a:pPr>
                <a:defRPr/>
              </a:pPr>
              <a:t>‹N°›</a:t>
            </a:fld>
            <a:endParaRPr lang="fr-FR" altLang="fr-FR"/>
          </a:p>
        </p:txBody>
      </p:sp>
    </p:spTree>
    <p:extLst>
      <p:ext uri="{BB962C8B-B14F-4D97-AF65-F5344CB8AC3E}">
        <p14:creationId xmlns:p14="http://schemas.microsoft.com/office/powerpoint/2010/main" val="337726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CFCA56-1E4F-D84E-93E8-D4F9719663E8}"/>
              </a:ext>
            </a:extLst>
          </p:cNvPr>
          <p:cNvSpPr/>
          <p:nvPr userDrawn="1"/>
        </p:nvSpPr>
        <p:spPr>
          <a:xfrm>
            <a:off x="-137160" y="-1853555"/>
            <a:ext cx="9147914" cy="781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350"/>
          </a:p>
        </p:txBody>
      </p:sp>
      <p:sp>
        <p:nvSpPr>
          <p:cNvPr id="17" name="Rectangle 16">
            <a:extLst>
              <a:ext uri="{FF2B5EF4-FFF2-40B4-BE49-F238E27FC236}">
                <a16:creationId xmlns:a16="http://schemas.microsoft.com/office/drawing/2014/main" id="{D582A2A8-25C0-F245-A4E9-44422CB6E225}"/>
              </a:ext>
            </a:extLst>
          </p:cNvPr>
          <p:cNvSpPr/>
          <p:nvPr userDrawn="1"/>
        </p:nvSpPr>
        <p:spPr>
          <a:xfrm>
            <a:off x="8410288" y="8238"/>
            <a:ext cx="725474" cy="7254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1889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6" name="Espace réservé du numéro de diapositive 5"/>
          <p:cNvSpPr>
            <a:spLocks noGrp="1"/>
          </p:cNvSpPr>
          <p:nvPr>
            <p:ph type="sldNum" sz="quarter" idx="12"/>
          </p:nvPr>
        </p:nvSpPr>
        <p:spPr/>
        <p:txBody>
          <a:bodyPr/>
          <a:lstStyle>
            <a:lvl1pPr>
              <a:defRPr/>
            </a:lvl1pPr>
          </a:lstStyle>
          <a:p>
            <a:pPr>
              <a:defRPr/>
            </a:pPr>
            <a:fld id="{9F510AD3-29E5-43D2-95AF-362E8F5B6881}" type="slidenum">
              <a:rPr lang="fr-FR" altLang="fr-FR"/>
              <a:pPr>
                <a:defRPr/>
              </a:pPr>
              <a:t>‹N°›</a:t>
            </a:fld>
            <a:endParaRPr lang="fr-FR" altLang="fr-FR"/>
          </a:p>
        </p:txBody>
      </p:sp>
    </p:spTree>
    <p:extLst>
      <p:ext uri="{BB962C8B-B14F-4D97-AF65-F5344CB8AC3E}">
        <p14:creationId xmlns:p14="http://schemas.microsoft.com/office/powerpoint/2010/main" val="43098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D0617CBD-7F48-4DF5-BB51-401AE4B778FB}" type="datetimeFigureOut">
              <a:rPr lang="fr-FR"/>
              <a:pPr>
                <a:defRPr/>
              </a:pPr>
              <a:t>17/11/2022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71358C7-5F87-46A6-86B8-58A0C6D313D9}" type="slidenum">
              <a:rPr lang="fr-FR" altLang="fr-FR"/>
              <a:pPr>
                <a:defRPr/>
              </a:pPr>
              <a:t>‹N°›</a:t>
            </a:fld>
            <a:endParaRPr lang="fr-FR" altLang="fr-FR"/>
          </a:p>
        </p:txBody>
      </p:sp>
    </p:spTree>
    <p:extLst>
      <p:ext uri="{BB962C8B-B14F-4D97-AF65-F5344CB8AC3E}">
        <p14:creationId xmlns:p14="http://schemas.microsoft.com/office/powerpoint/2010/main" val="407323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A120796-0DB4-481E-B2FA-5034CA16696F}" type="datetimeFigureOut">
              <a:rPr lang="fr-FR"/>
              <a:pPr>
                <a:defRPr/>
              </a:pPr>
              <a:t>17/11/2022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3040C42-877D-4185-AC9B-7BEDB2508DC2}" type="slidenum">
              <a:rPr lang="fr-FR" altLang="fr-FR"/>
              <a:pPr>
                <a:defRPr/>
              </a:pPr>
              <a:t>‹N°›</a:t>
            </a:fld>
            <a:endParaRPr lang="fr-FR" altLang="fr-FR"/>
          </a:p>
        </p:txBody>
      </p:sp>
    </p:spTree>
    <p:extLst>
      <p:ext uri="{BB962C8B-B14F-4D97-AF65-F5344CB8AC3E}">
        <p14:creationId xmlns:p14="http://schemas.microsoft.com/office/powerpoint/2010/main" val="186263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841C36D-AE2B-410B-9750-B4686F685185}" type="datetimeFigureOut">
              <a:rPr lang="fr-FR"/>
              <a:pPr>
                <a:defRPr/>
              </a:pPr>
              <a:t>17/11/2022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5896AE7-09D8-4F46-8F7F-8A91F07FAEAF}" type="slidenum">
              <a:rPr lang="fr-FR" altLang="fr-FR"/>
              <a:pPr>
                <a:defRPr/>
              </a:pPr>
              <a:t>‹N°›</a:t>
            </a:fld>
            <a:endParaRPr lang="fr-FR" altLang="fr-FR"/>
          </a:p>
        </p:txBody>
      </p:sp>
    </p:spTree>
    <p:extLst>
      <p:ext uri="{BB962C8B-B14F-4D97-AF65-F5344CB8AC3E}">
        <p14:creationId xmlns:p14="http://schemas.microsoft.com/office/powerpoint/2010/main" val="5353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EE2B57AA-79E9-4450-A29B-D3823F5E8CA1}" type="datetimeFigureOut">
              <a:rPr lang="fr-FR"/>
              <a:pPr>
                <a:defRPr/>
              </a:pPr>
              <a:t>17/11/2022</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4F58BEC7-BA6C-4AC6-B647-8920F8167626}" type="slidenum">
              <a:rPr lang="fr-FR" altLang="fr-FR"/>
              <a:pPr>
                <a:defRPr/>
              </a:pPr>
              <a:t>‹N°›</a:t>
            </a:fld>
            <a:endParaRPr lang="fr-FR" altLang="fr-FR"/>
          </a:p>
        </p:txBody>
      </p:sp>
    </p:spTree>
    <p:extLst>
      <p:ext uri="{BB962C8B-B14F-4D97-AF65-F5344CB8AC3E}">
        <p14:creationId xmlns:p14="http://schemas.microsoft.com/office/powerpoint/2010/main" val="135073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A094BA0C-2C85-4941-8595-EDAAE0AE5899}" type="datetimeFigureOut">
              <a:rPr lang="fr-FR"/>
              <a:pPr>
                <a:defRPr/>
              </a:pPr>
              <a:t>17/11/2022</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BA1F3D4B-047C-4E5B-AB03-A5C02922D926}" type="slidenum">
              <a:rPr lang="fr-FR" altLang="fr-FR"/>
              <a:pPr>
                <a:defRPr/>
              </a:pPr>
              <a:t>‹N°›</a:t>
            </a:fld>
            <a:endParaRPr lang="fr-FR" altLang="fr-FR"/>
          </a:p>
        </p:txBody>
      </p:sp>
    </p:spTree>
    <p:extLst>
      <p:ext uri="{BB962C8B-B14F-4D97-AF65-F5344CB8AC3E}">
        <p14:creationId xmlns:p14="http://schemas.microsoft.com/office/powerpoint/2010/main" val="47353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729B60C-5F17-4171-9821-24342E9E7FC0}" type="datetimeFigureOut">
              <a:rPr lang="fr-FR"/>
              <a:pPr>
                <a:defRPr/>
              </a:pPr>
              <a:t>17/11/2022</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6989968E-4B8F-4F07-9265-636A532D2703}" type="slidenum">
              <a:rPr lang="fr-FR" altLang="fr-FR"/>
              <a:pPr>
                <a:defRPr/>
              </a:pPr>
              <a:t>‹N°›</a:t>
            </a:fld>
            <a:endParaRPr lang="fr-FR" altLang="fr-FR"/>
          </a:p>
        </p:txBody>
      </p:sp>
    </p:spTree>
    <p:extLst>
      <p:ext uri="{BB962C8B-B14F-4D97-AF65-F5344CB8AC3E}">
        <p14:creationId xmlns:p14="http://schemas.microsoft.com/office/powerpoint/2010/main" val="19793624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21956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73AC85D-9D01-4074-9453-7FBCE0325F7F}" type="datetimeFigureOut">
              <a:rPr lang="fr-FR"/>
              <a:pPr>
                <a:defRPr/>
              </a:pPr>
              <a:t>17/11/2022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2F88DCD-BCF2-48BD-9A55-5D0310936B86}" type="slidenum">
              <a:rPr lang="fr-FR" altLang="fr-FR"/>
              <a:pPr>
                <a:defRPr/>
              </a:pPr>
              <a:t>‹N°›</a:t>
            </a:fld>
            <a:endParaRPr lang="fr-FR" altLang="fr-FR"/>
          </a:p>
        </p:txBody>
      </p:sp>
    </p:spTree>
    <p:extLst>
      <p:ext uri="{BB962C8B-B14F-4D97-AF65-F5344CB8AC3E}">
        <p14:creationId xmlns:p14="http://schemas.microsoft.com/office/powerpoint/2010/main" val="29876164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86_C0C2A928.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DA_C039A4A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2F26CFB0-07FD-4B0C-A522-166E289A1F34}"/>
              </a:ext>
            </a:extLst>
          </p:cNvPr>
          <p:cNvPicPr>
            <a:picLocks noChangeAspect="1"/>
          </p:cNvPicPr>
          <p:nvPr/>
        </p:nvPicPr>
        <p:blipFill>
          <a:blip r:embed="rId4"/>
          <a:stretch>
            <a:fillRect/>
          </a:stretch>
        </p:blipFill>
        <p:spPr>
          <a:xfrm>
            <a:off x="1598023" y="326140"/>
            <a:ext cx="5947954" cy="1816104"/>
          </a:xfrm>
          <a:prstGeom prst="rect">
            <a:avLst/>
          </a:prstGeom>
        </p:spPr>
      </p:pic>
      <p:sp>
        <p:nvSpPr>
          <p:cNvPr id="5" name="Titre 1">
            <a:extLst>
              <a:ext uri="{FF2B5EF4-FFF2-40B4-BE49-F238E27FC236}">
                <a16:creationId xmlns:a16="http://schemas.microsoft.com/office/drawing/2014/main" id="{312649A1-6D0B-4CC4-B93F-FCA355994C07}"/>
              </a:ext>
            </a:extLst>
          </p:cNvPr>
          <p:cNvSpPr txBox="1">
            <a:spLocks/>
          </p:cNvSpPr>
          <p:nvPr/>
        </p:nvSpPr>
        <p:spPr>
          <a:xfrm>
            <a:off x="0" y="3066568"/>
            <a:ext cx="9144000" cy="724865"/>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ct val="100000"/>
              </a:lnSpc>
              <a:spcBef>
                <a:spcPts val="600"/>
              </a:spcBef>
              <a:spcAft>
                <a:spcPts val="600"/>
              </a:spcAft>
            </a:pPr>
            <a:r>
              <a:rPr lang="fr-FR" sz="3600" dirty="0">
                <a:solidFill>
                  <a:schemeClr val="bg1"/>
                </a:solidFill>
                <a:latin typeface="Calibri Light" panose="020F0302020204030204" pitchFamily="34" charset="0"/>
                <a:cs typeface="Calibri Light" panose="020F0302020204030204" pitchFamily="34" charset="0"/>
              </a:rPr>
              <a:t>Compte-rendu de la rencontre utilisateurs</a:t>
            </a:r>
          </a:p>
          <a:p>
            <a:pPr algn="ctr">
              <a:lnSpc>
                <a:spcPct val="100000"/>
              </a:lnSpc>
              <a:spcBef>
                <a:spcPts val="600"/>
              </a:spcBef>
              <a:spcAft>
                <a:spcPts val="600"/>
              </a:spcAft>
            </a:pPr>
            <a:r>
              <a:rPr lang="fr-FR" sz="2800" b="0" dirty="0">
                <a:solidFill>
                  <a:schemeClr val="bg1"/>
                </a:solidFill>
                <a:latin typeface="+mj-lt"/>
                <a:cs typeface="Calibri Light" panose="020F0302020204030204" pitchFamily="34" charset="0"/>
              </a:rPr>
              <a:t>18 octobre 2022</a:t>
            </a:r>
          </a:p>
          <a:p>
            <a:pPr algn="ctr">
              <a:lnSpc>
                <a:spcPct val="100000"/>
              </a:lnSpc>
              <a:spcBef>
                <a:spcPts val="600"/>
              </a:spcBef>
              <a:spcAft>
                <a:spcPts val="600"/>
              </a:spcAft>
            </a:pPr>
            <a:r>
              <a:rPr lang="fr-FR" sz="2800" b="0" dirty="0">
                <a:solidFill>
                  <a:schemeClr val="bg1"/>
                </a:solidFill>
                <a:latin typeface="+mj-lt"/>
                <a:cs typeface="Calibri Light"/>
              </a:rPr>
              <a:t>La Médicée</a:t>
            </a:r>
            <a:endParaRPr lang="fr-FR" sz="2800" b="0" dirty="0">
              <a:solidFill>
                <a:schemeClr val="bg1"/>
              </a:solidFill>
              <a:latin typeface="+mj-lt"/>
              <a:cs typeface="Calibri Light" panose="020F0302020204030204" pitchFamily="34" charset="0"/>
            </a:endParaRPr>
          </a:p>
        </p:txBody>
      </p:sp>
    </p:spTree>
    <p:extLst>
      <p:ext uri="{BB962C8B-B14F-4D97-AF65-F5344CB8AC3E}">
        <p14:creationId xmlns:p14="http://schemas.microsoft.com/office/powerpoint/2010/main" val="323398276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12649A1-6D0B-4CC4-B93F-FCA355994C07}"/>
              </a:ext>
            </a:extLst>
          </p:cNvPr>
          <p:cNvSpPr txBox="1">
            <a:spLocks/>
          </p:cNvSpPr>
          <p:nvPr/>
        </p:nvSpPr>
        <p:spPr>
          <a:xfrm>
            <a:off x="0" y="247168"/>
            <a:ext cx="9144000" cy="724865"/>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ct val="100000"/>
              </a:lnSpc>
              <a:spcBef>
                <a:spcPts val="600"/>
              </a:spcBef>
              <a:spcAft>
                <a:spcPts val="600"/>
              </a:spcAft>
              <a:defRPr/>
            </a:pPr>
            <a:endParaRPr lang="fr-FR" sz="3600" b="1" i="0" u="none" strike="noStrike" kern="1200" cap="none" spc="0" normalizeH="0" baseline="0" noProof="0" dirty="0">
              <a:ln>
                <a:noFill/>
              </a:ln>
              <a:solidFill>
                <a:srgbClr val="FEFFFF"/>
              </a:solidFill>
              <a:effectLst/>
              <a:uLnTx/>
              <a:uFillTx/>
              <a:latin typeface="Calibri Light" panose="020F0302020204030204" pitchFamily="34" charset="0"/>
              <a:cs typeface="Calibri Light" panose="020F0302020204030204" pitchFamily="34" charset="0"/>
            </a:endParaRPr>
          </a:p>
        </p:txBody>
      </p:sp>
      <p:sp>
        <p:nvSpPr>
          <p:cNvPr id="3" name="ZoneTexte 2">
            <a:extLst>
              <a:ext uri="{FF2B5EF4-FFF2-40B4-BE49-F238E27FC236}">
                <a16:creationId xmlns:a16="http://schemas.microsoft.com/office/drawing/2014/main" id="{BC8CF09C-06E0-73B5-976E-74AB2B8211B4}"/>
              </a:ext>
            </a:extLst>
          </p:cNvPr>
          <p:cNvSpPr txBox="1"/>
          <p:nvPr/>
        </p:nvSpPr>
        <p:spPr>
          <a:xfrm>
            <a:off x="267994" y="1366897"/>
            <a:ext cx="8752181" cy="484235"/>
          </a:xfrm>
          <a:prstGeom prst="rect">
            <a:avLst/>
          </a:prstGeom>
          <a:noFill/>
        </p:spPr>
        <p:txBody>
          <a:bodyPr wrap="square" lIns="91440" tIns="45720" rIns="91440" bIns="45720" anchor="t">
            <a:spAutoFit/>
          </a:bodyPr>
          <a:lstStyle/>
          <a:p>
            <a:pPr>
              <a:lnSpc>
                <a:spcPts val="3300"/>
              </a:lnSpc>
              <a:spcAft>
                <a:spcPts val="600"/>
              </a:spcAft>
            </a:pPr>
            <a:endParaRPr lang="fr-FR" sz="2200" dirty="0">
              <a:solidFill>
                <a:schemeClr val="bg1"/>
              </a:solidFill>
              <a:effectLst/>
              <a:latin typeface="+mn-lt"/>
              <a:cs typeface="Calibri"/>
            </a:endParaRPr>
          </a:p>
        </p:txBody>
      </p:sp>
      <p:sp>
        <p:nvSpPr>
          <p:cNvPr id="4" name="Titre 1">
            <a:extLst>
              <a:ext uri="{FF2B5EF4-FFF2-40B4-BE49-F238E27FC236}">
                <a16:creationId xmlns:a16="http://schemas.microsoft.com/office/drawing/2014/main" id="{F4134E57-2AA5-B10D-9456-E35B00449614}"/>
              </a:ext>
            </a:extLst>
          </p:cNvPr>
          <p:cNvSpPr txBox="1">
            <a:spLocks/>
          </p:cNvSpPr>
          <p:nvPr/>
        </p:nvSpPr>
        <p:spPr>
          <a:xfrm>
            <a:off x="0" y="37482"/>
            <a:ext cx="9144000" cy="724865"/>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ct val="100000"/>
              </a:lnSpc>
              <a:spcBef>
                <a:spcPts val="600"/>
              </a:spcBef>
              <a:spcAft>
                <a:spcPts val="600"/>
              </a:spcAft>
              <a:defRPr/>
            </a:pPr>
            <a:r>
              <a:rPr lang="fr-FR" sz="3600" dirty="0">
                <a:solidFill>
                  <a:schemeClr val="bg1"/>
                </a:solidFill>
                <a:latin typeface="Calibri Light"/>
                <a:cs typeface="Calibri Light"/>
              </a:rPr>
              <a:t>La RGD vue par ses usagers</a:t>
            </a:r>
            <a:endParaRPr lang="fr-FR" dirty="0">
              <a:solidFill>
                <a:schemeClr val="bg1"/>
              </a:solidFill>
            </a:endParaRPr>
          </a:p>
        </p:txBody>
      </p:sp>
      <p:sp>
        <p:nvSpPr>
          <p:cNvPr id="6" name="ZoneTexte 5">
            <a:extLst>
              <a:ext uri="{FF2B5EF4-FFF2-40B4-BE49-F238E27FC236}">
                <a16:creationId xmlns:a16="http://schemas.microsoft.com/office/drawing/2014/main" id="{7400864A-6D95-0618-26C3-5ADA7526E524}"/>
              </a:ext>
            </a:extLst>
          </p:cNvPr>
          <p:cNvSpPr txBox="1"/>
          <p:nvPr/>
        </p:nvSpPr>
        <p:spPr>
          <a:xfrm>
            <a:off x="314325" y="656436"/>
            <a:ext cx="8515350" cy="506292"/>
          </a:xfrm>
          <a:prstGeom prst="rect">
            <a:avLst/>
          </a:prstGeom>
          <a:noFill/>
        </p:spPr>
        <p:txBody>
          <a:bodyPr wrap="square">
            <a:spAutoFit/>
          </a:bodyPr>
          <a:lstStyle/>
          <a:p>
            <a:pPr marL="342900" indent="-342900">
              <a:lnSpc>
                <a:spcPct val="150000"/>
              </a:lnSpc>
              <a:spcAft>
                <a:spcPts val="600"/>
              </a:spcAft>
              <a:buFont typeface="Wingdings" panose="05000000000000000000" pitchFamily="2" charset="2"/>
              <a:buChar char="Ø"/>
            </a:pPr>
            <a:r>
              <a:rPr lang="fr-FR" sz="2000" dirty="0">
                <a:solidFill>
                  <a:schemeClr val="bg1"/>
                </a:solidFill>
              </a:rPr>
              <a:t>A quels moments faites-vous appel à la RGD et pourquoi ?</a:t>
            </a:r>
          </a:p>
        </p:txBody>
      </p:sp>
      <p:sp>
        <p:nvSpPr>
          <p:cNvPr id="2" name="ZoneTexte 1">
            <a:extLst>
              <a:ext uri="{FF2B5EF4-FFF2-40B4-BE49-F238E27FC236}">
                <a16:creationId xmlns:a16="http://schemas.microsoft.com/office/drawing/2014/main" id="{2B84DA02-2082-B849-67BF-A83921F3F53A}"/>
              </a:ext>
            </a:extLst>
          </p:cNvPr>
          <p:cNvSpPr txBox="1"/>
          <p:nvPr/>
        </p:nvSpPr>
        <p:spPr>
          <a:xfrm>
            <a:off x="386409" y="1381301"/>
            <a:ext cx="8515350" cy="5509200"/>
          </a:xfrm>
          <a:prstGeom prst="rect">
            <a:avLst/>
          </a:prstGeom>
          <a:noFill/>
        </p:spPr>
        <p:txBody>
          <a:bodyPr wrap="square">
            <a:spAutoFit/>
          </a:bodyPr>
          <a:lstStyle/>
          <a:p>
            <a:pPr marL="342900" indent="-342900">
              <a:spcAft>
                <a:spcPts val="600"/>
              </a:spcAft>
              <a:buFont typeface="Arial" panose="020B0604020202020204" pitchFamily="34" charset="0"/>
              <a:buChar char="•"/>
            </a:pPr>
            <a:r>
              <a:rPr lang="fr-FR" sz="1600" dirty="0">
                <a:solidFill>
                  <a:schemeClr val="bg1"/>
                </a:solidFill>
              </a:rPr>
              <a:t>Consultation et export des données cadastrales : Recherche et localisation des propriétaires</a:t>
            </a:r>
          </a:p>
          <a:p>
            <a:pPr marL="342900" indent="-342900">
              <a:spcAft>
                <a:spcPts val="600"/>
              </a:spcAft>
              <a:buFont typeface="Arial" panose="020B0604020202020204" pitchFamily="34" charset="0"/>
              <a:buChar char="•"/>
            </a:pPr>
            <a:r>
              <a:rPr lang="fr-FR" sz="1600" dirty="0">
                <a:solidFill>
                  <a:schemeClr val="bg1"/>
                </a:solidFill>
              </a:rPr>
              <a:t>Mise à disposition de données : Cadastre, adresses, SCAN, orthophotos, PLU</a:t>
            </a:r>
          </a:p>
          <a:p>
            <a:pPr marL="342900" indent="-342900">
              <a:spcAft>
                <a:spcPts val="600"/>
              </a:spcAft>
              <a:buFont typeface="Arial" panose="020B0604020202020204" pitchFamily="34" charset="0"/>
              <a:buChar char="•"/>
            </a:pPr>
            <a:r>
              <a:rPr lang="fr-FR" sz="1600" dirty="0">
                <a:solidFill>
                  <a:schemeClr val="bg1"/>
                </a:solidFill>
              </a:rPr>
              <a:t>Instruction et dématérialisation des dossiers d’urbanisme (</a:t>
            </a:r>
            <a:r>
              <a:rPr lang="fr-FR" sz="1600" dirty="0" err="1">
                <a:solidFill>
                  <a:schemeClr val="bg1"/>
                </a:solidFill>
              </a:rPr>
              <a:t>Plat’AU</a:t>
            </a:r>
            <a:r>
              <a:rPr lang="fr-FR" sz="1600" dirty="0">
                <a:solidFill>
                  <a:schemeClr val="bg1"/>
                </a:solidFill>
              </a:rPr>
              <a:t>)</a:t>
            </a:r>
          </a:p>
          <a:p>
            <a:pPr marL="342900" indent="-342900">
              <a:spcAft>
                <a:spcPts val="600"/>
              </a:spcAft>
              <a:buFont typeface="Arial" panose="020B0604020202020204" pitchFamily="34" charset="0"/>
              <a:buChar char="•"/>
            </a:pPr>
            <a:r>
              <a:rPr lang="fr-FR" sz="1600" dirty="0">
                <a:solidFill>
                  <a:schemeClr val="bg1"/>
                </a:solidFill>
              </a:rPr>
              <a:t>Traitement des déclarations de travaux DICT</a:t>
            </a:r>
          </a:p>
          <a:p>
            <a:pPr marL="342900" indent="-342900">
              <a:spcAft>
                <a:spcPts val="600"/>
              </a:spcAft>
              <a:buFont typeface="Arial" panose="020B0604020202020204" pitchFamily="34" charset="0"/>
              <a:buChar char="•"/>
            </a:pPr>
            <a:r>
              <a:rPr lang="fr-FR" sz="1600" dirty="0">
                <a:solidFill>
                  <a:schemeClr val="bg1"/>
                </a:solidFill>
              </a:rPr>
              <a:t>Formation des utilisateurs sur site ou en webinaire</a:t>
            </a:r>
          </a:p>
          <a:p>
            <a:pPr marL="342900" indent="-342900">
              <a:spcAft>
                <a:spcPts val="600"/>
              </a:spcAft>
              <a:buFont typeface="Arial" panose="020B0604020202020204" pitchFamily="34" charset="0"/>
              <a:buChar char="•"/>
            </a:pPr>
            <a:r>
              <a:rPr lang="fr-FR" sz="1600" dirty="0">
                <a:solidFill>
                  <a:schemeClr val="bg1"/>
                </a:solidFill>
              </a:rPr>
              <a:t>Support et accompagnement technique</a:t>
            </a:r>
          </a:p>
          <a:p>
            <a:pPr marL="342900" indent="-342900">
              <a:spcAft>
                <a:spcPts val="600"/>
              </a:spcAft>
              <a:buFont typeface="Arial" panose="020B0604020202020204" pitchFamily="34" charset="0"/>
              <a:buChar char="•"/>
            </a:pPr>
            <a:r>
              <a:rPr lang="fr-FR" sz="1600" dirty="0">
                <a:solidFill>
                  <a:schemeClr val="bg1"/>
                </a:solidFill>
              </a:rPr>
              <a:t>Valeur ajoutée de l’expertise technique dans la gestion et la diffusion de données</a:t>
            </a:r>
          </a:p>
          <a:p>
            <a:pPr marL="342900" indent="-342900">
              <a:spcAft>
                <a:spcPts val="600"/>
              </a:spcAft>
              <a:buFont typeface="Arial" panose="020B0604020202020204" pitchFamily="34" charset="0"/>
              <a:buChar char="•"/>
            </a:pPr>
            <a:r>
              <a:rPr lang="fr-FR" sz="1600" dirty="0">
                <a:solidFill>
                  <a:schemeClr val="bg1"/>
                </a:solidFill>
              </a:rPr>
              <a:t>Gestion de données complexes</a:t>
            </a:r>
          </a:p>
          <a:p>
            <a:pPr marL="342900" indent="-342900">
              <a:spcAft>
                <a:spcPts val="600"/>
              </a:spcAft>
              <a:buFont typeface="Arial" panose="020B0604020202020204" pitchFamily="34" charset="0"/>
              <a:buChar char="•"/>
            </a:pPr>
            <a:r>
              <a:rPr lang="fr-FR" sz="1600" dirty="0">
                <a:solidFill>
                  <a:schemeClr val="bg1"/>
                </a:solidFill>
              </a:rPr>
              <a:t>Localisation des réseaux</a:t>
            </a:r>
          </a:p>
          <a:p>
            <a:pPr marL="342900" indent="-342900">
              <a:spcAft>
                <a:spcPts val="600"/>
              </a:spcAft>
              <a:buFont typeface="Arial" panose="020B0604020202020204" pitchFamily="34" charset="0"/>
              <a:buChar char="•"/>
            </a:pPr>
            <a:r>
              <a:rPr lang="fr-FR" sz="1600" dirty="0">
                <a:solidFill>
                  <a:schemeClr val="bg1"/>
                </a:solidFill>
              </a:rPr>
              <a:t>Réponse aux obligations réglementaires</a:t>
            </a:r>
          </a:p>
          <a:p>
            <a:pPr marL="342900" indent="-342900">
              <a:spcAft>
                <a:spcPts val="600"/>
              </a:spcAft>
              <a:buFont typeface="Arial" panose="020B0604020202020204" pitchFamily="34" charset="0"/>
              <a:buChar char="•"/>
            </a:pPr>
            <a:r>
              <a:rPr lang="fr-FR" sz="1600" dirty="0">
                <a:solidFill>
                  <a:schemeClr val="bg1"/>
                </a:solidFill>
              </a:rPr>
              <a:t>Accessibilité, fiabilité, et actualisation des données </a:t>
            </a:r>
          </a:p>
          <a:p>
            <a:pPr marL="342900" indent="-342900">
              <a:spcAft>
                <a:spcPts val="600"/>
              </a:spcAft>
              <a:buFont typeface="Arial" panose="020B0604020202020204" pitchFamily="34" charset="0"/>
              <a:buChar char="•"/>
            </a:pPr>
            <a:r>
              <a:rPr lang="fr-FR" sz="1600" dirty="0">
                <a:solidFill>
                  <a:schemeClr val="bg1"/>
                </a:solidFill>
              </a:rPr>
              <a:t>Relations contractuelles simplifiées</a:t>
            </a:r>
          </a:p>
          <a:p>
            <a:pPr marL="342900" indent="-342900">
              <a:spcAft>
                <a:spcPts val="600"/>
              </a:spcAft>
              <a:buFont typeface="Arial" panose="020B0604020202020204" pitchFamily="34" charset="0"/>
              <a:buChar char="•"/>
            </a:pPr>
            <a:r>
              <a:rPr lang="fr-FR" sz="1600" dirty="0">
                <a:solidFill>
                  <a:schemeClr val="bg1"/>
                </a:solidFill>
              </a:rPr>
              <a:t>Disponibilité et réactivité</a:t>
            </a:r>
          </a:p>
          <a:p>
            <a:pPr marL="342900" indent="-342900">
              <a:spcAft>
                <a:spcPts val="600"/>
              </a:spcAft>
              <a:buFont typeface="Arial" panose="020B0604020202020204" pitchFamily="34" charset="0"/>
              <a:buChar char="•"/>
            </a:pPr>
            <a:r>
              <a:rPr lang="fr-FR" sz="1600" dirty="0">
                <a:solidFill>
                  <a:schemeClr val="bg1"/>
                </a:solidFill>
              </a:rPr>
              <a:t>Montage de partenariats</a:t>
            </a:r>
          </a:p>
          <a:p>
            <a:pPr marL="342900" indent="-342900">
              <a:spcAft>
                <a:spcPts val="600"/>
              </a:spcAft>
              <a:buFont typeface="Arial" panose="020B0604020202020204" pitchFamily="34" charset="0"/>
              <a:buChar char="•"/>
            </a:pPr>
            <a:r>
              <a:rPr lang="fr-FR" sz="1600" dirty="0">
                <a:solidFill>
                  <a:schemeClr val="bg1"/>
                </a:solidFill>
              </a:rPr>
              <a:t>Coordination technique de projets complexes (PCRS)</a:t>
            </a:r>
          </a:p>
          <a:p>
            <a:pPr marL="342900" indent="-342900">
              <a:spcAft>
                <a:spcPts val="600"/>
              </a:spcAft>
              <a:buFont typeface="Arial" panose="020B0604020202020204" pitchFamily="34" charset="0"/>
              <a:buChar char="•"/>
            </a:pPr>
            <a:endParaRPr lang="fr-FR" sz="1600" dirty="0">
              <a:solidFill>
                <a:schemeClr val="bg1"/>
              </a:solidFill>
            </a:endParaRPr>
          </a:p>
          <a:p>
            <a:pPr marL="342900" indent="-342900">
              <a:spcAft>
                <a:spcPts val="600"/>
              </a:spcAft>
              <a:buFont typeface="Arial" panose="020B0604020202020204" pitchFamily="34" charset="0"/>
              <a:buChar char="•"/>
            </a:pPr>
            <a:endParaRPr lang="fr-FR" sz="1600" dirty="0">
              <a:solidFill>
                <a:schemeClr val="bg1"/>
              </a:solidFill>
            </a:endParaRPr>
          </a:p>
        </p:txBody>
      </p:sp>
    </p:spTree>
    <p:extLst>
      <p:ext uri="{BB962C8B-B14F-4D97-AF65-F5344CB8AC3E}">
        <p14:creationId xmlns:p14="http://schemas.microsoft.com/office/powerpoint/2010/main" val="3225003174"/>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12649A1-6D0B-4CC4-B93F-FCA355994C07}"/>
              </a:ext>
            </a:extLst>
          </p:cNvPr>
          <p:cNvSpPr txBox="1">
            <a:spLocks/>
          </p:cNvSpPr>
          <p:nvPr/>
        </p:nvSpPr>
        <p:spPr>
          <a:xfrm>
            <a:off x="0" y="247168"/>
            <a:ext cx="9144000" cy="724865"/>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ct val="100000"/>
              </a:lnSpc>
              <a:spcBef>
                <a:spcPts val="600"/>
              </a:spcBef>
              <a:spcAft>
                <a:spcPts val="600"/>
              </a:spcAft>
              <a:defRPr/>
            </a:pPr>
            <a:endParaRPr lang="fr-FR" sz="3600" b="1" i="0" u="none" strike="noStrike" kern="1200" cap="none" spc="0" normalizeH="0" baseline="0" noProof="0" dirty="0">
              <a:ln>
                <a:noFill/>
              </a:ln>
              <a:solidFill>
                <a:srgbClr val="FEFFFF"/>
              </a:solidFill>
              <a:effectLst/>
              <a:uLnTx/>
              <a:uFillTx/>
              <a:latin typeface="Calibri Light" panose="020F0302020204030204" pitchFamily="34" charset="0"/>
              <a:cs typeface="Calibri Light" panose="020F0302020204030204" pitchFamily="34" charset="0"/>
            </a:endParaRPr>
          </a:p>
        </p:txBody>
      </p:sp>
      <p:sp>
        <p:nvSpPr>
          <p:cNvPr id="3" name="ZoneTexte 2">
            <a:extLst>
              <a:ext uri="{FF2B5EF4-FFF2-40B4-BE49-F238E27FC236}">
                <a16:creationId xmlns:a16="http://schemas.microsoft.com/office/drawing/2014/main" id="{BC8CF09C-06E0-73B5-976E-74AB2B8211B4}"/>
              </a:ext>
            </a:extLst>
          </p:cNvPr>
          <p:cNvSpPr txBox="1"/>
          <p:nvPr/>
        </p:nvSpPr>
        <p:spPr>
          <a:xfrm>
            <a:off x="267994" y="1366897"/>
            <a:ext cx="8752181" cy="484235"/>
          </a:xfrm>
          <a:prstGeom prst="rect">
            <a:avLst/>
          </a:prstGeom>
          <a:noFill/>
        </p:spPr>
        <p:txBody>
          <a:bodyPr wrap="square" lIns="91440" tIns="45720" rIns="91440" bIns="45720" anchor="t">
            <a:spAutoFit/>
          </a:bodyPr>
          <a:lstStyle/>
          <a:p>
            <a:pPr>
              <a:lnSpc>
                <a:spcPts val="3300"/>
              </a:lnSpc>
              <a:spcAft>
                <a:spcPts val="600"/>
              </a:spcAft>
            </a:pPr>
            <a:endParaRPr lang="fr-FR" sz="2200" dirty="0">
              <a:solidFill>
                <a:schemeClr val="bg1"/>
              </a:solidFill>
              <a:effectLst/>
              <a:latin typeface="+mn-lt"/>
              <a:cs typeface="Calibri"/>
            </a:endParaRPr>
          </a:p>
        </p:txBody>
      </p:sp>
      <p:sp>
        <p:nvSpPr>
          <p:cNvPr id="4" name="Titre 1">
            <a:extLst>
              <a:ext uri="{FF2B5EF4-FFF2-40B4-BE49-F238E27FC236}">
                <a16:creationId xmlns:a16="http://schemas.microsoft.com/office/drawing/2014/main" id="{F4134E57-2AA5-B10D-9456-E35B00449614}"/>
              </a:ext>
            </a:extLst>
          </p:cNvPr>
          <p:cNvSpPr txBox="1">
            <a:spLocks/>
          </p:cNvSpPr>
          <p:nvPr/>
        </p:nvSpPr>
        <p:spPr>
          <a:xfrm>
            <a:off x="0" y="37482"/>
            <a:ext cx="9144000" cy="724865"/>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ct val="100000"/>
              </a:lnSpc>
              <a:spcBef>
                <a:spcPts val="600"/>
              </a:spcBef>
              <a:spcAft>
                <a:spcPts val="600"/>
              </a:spcAft>
              <a:defRPr/>
            </a:pPr>
            <a:r>
              <a:rPr lang="fr-FR" sz="3600" dirty="0">
                <a:solidFill>
                  <a:schemeClr val="bg1"/>
                </a:solidFill>
                <a:latin typeface="Calibri Light"/>
                <a:cs typeface="Calibri Light"/>
              </a:rPr>
              <a:t>La RGD vue par ses usagers</a:t>
            </a:r>
            <a:endParaRPr lang="fr-FR" dirty="0">
              <a:solidFill>
                <a:schemeClr val="bg1"/>
              </a:solidFill>
            </a:endParaRPr>
          </a:p>
        </p:txBody>
      </p:sp>
      <p:sp>
        <p:nvSpPr>
          <p:cNvPr id="6" name="ZoneTexte 5">
            <a:extLst>
              <a:ext uri="{FF2B5EF4-FFF2-40B4-BE49-F238E27FC236}">
                <a16:creationId xmlns:a16="http://schemas.microsoft.com/office/drawing/2014/main" id="{7400864A-6D95-0618-26C3-5ADA7526E524}"/>
              </a:ext>
            </a:extLst>
          </p:cNvPr>
          <p:cNvSpPr txBox="1"/>
          <p:nvPr/>
        </p:nvSpPr>
        <p:spPr>
          <a:xfrm>
            <a:off x="123825" y="762347"/>
            <a:ext cx="8515350" cy="506292"/>
          </a:xfrm>
          <a:prstGeom prst="rect">
            <a:avLst/>
          </a:prstGeom>
          <a:noFill/>
        </p:spPr>
        <p:txBody>
          <a:bodyPr wrap="square">
            <a:spAutoFit/>
          </a:bodyPr>
          <a:lstStyle/>
          <a:p>
            <a:pPr marL="342900" indent="-342900">
              <a:lnSpc>
                <a:spcPct val="150000"/>
              </a:lnSpc>
              <a:spcAft>
                <a:spcPts val="600"/>
              </a:spcAft>
              <a:buFont typeface="Wingdings" panose="05000000000000000000" pitchFamily="2" charset="2"/>
              <a:buChar char="Ø"/>
            </a:pPr>
            <a:r>
              <a:rPr lang="fr-FR" sz="2000" dirty="0">
                <a:solidFill>
                  <a:schemeClr val="bg1"/>
                </a:solidFill>
              </a:rPr>
              <a:t>Que vous apporte-t-elle de significatif dans la réalisation de vos missions ?</a:t>
            </a:r>
          </a:p>
        </p:txBody>
      </p:sp>
      <p:sp>
        <p:nvSpPr>
          <p:cNvPr id="2" name="ZoneTexte 1">
            <a:extLst>
              <a:ext uri="{FF2B5EF4-FFF2-40B4-BE49-F238E27FC236}">
                <a16:creationId xmlns:a16="http://schemas.microsoft.com/office/drawing/2014/main" id="{0850BD4D-1370-847F-023E-B068392CA1A1}"/>
              </a:ext>
            </a:extLst>
          </p:cNvPr>
          <p:cNvSpPr txBox="1"/>
          <p:nvPr/>
        </p:nvSpPr>
        <p:spPr>
          <a:xfrm>
            <a:off x="386409" y="1381301"/>
            <a:ext cx="8515350" cy="3893374"/>
          </a:xfrm>
          <a:prstGeom prst="rect">
            <a:avLst/>
          </a:prstGeom>
          <a:noFill/>
        </p:spPr>
        <p:txBody>
          <a:bodyPr wrap="square">
            <a:spAutoFit/>
          </a:bodyPr>
          <a:lstStyle/>
          <a:p>
            <a:pPr marL="342900" indent="-342900">
              <a:spcAft>
                <a:spcPts val="600"/>
              </a:spcAft>
              <a:buFont typeface="Arial" panose="020B0604020202020204" pitchFamily="34" charset="0"/>
              <a:buChar char="•"/>
            </a:pPr>
            <a:r>
              <a:rPr lang="fr-FR" sz="1600" dirty="0">
                <a:solidFill>
                  <a:schemeClr val="bg1"/>
                </a:solidFill>
              </a:rPr>
              <a:t>Consultation du patrimoine de données</a:t>
            </a:r>
          </a:p>
          <a:p>
            <a:pPr marL="342900" indent="-342900">
              <a:spcAft>
                <a:spcPts val="600"/>
              </a:spcAft>
              <a:buFont typeface="Arial" panose="020B0604020202020204" pitchFamily="34" charset="0"/>
              <a:buChar char="•"/>
            </a:pPr>
            <a:r>
              <a:rPr lang="fr-FR" sz="1600" dirty="0">
                <a:solidFill>
                  <a:schemeClr val="bg1"/>
                </a:solidFill>
              </a:rPr>
              <a:t>Rapidité d’accès à l’information</a:t>
            </a:r>
          </a:p>
          <a:p>
            <a:pPr marL="342900" indent="-342900">
              <a:spcAft>
                <a:spcPts val="600"/>
              </a:spcAft>
              <a:buFont typeface="Arial" panose="020B0604020202020204" pitchFamily="34" charset="0"/>
              <a:buChar char="•"/>
            </a:pPr>
            <a:r>
              <a:rPr lang="fr-FR" sz="1600" dirty="0">
                <a:solidFill>
                  <a:schemeClr val="bg1"/>
                </a:solidFill>
              </a:rPr>
              <a:t>Réactivité, expertise technique</a:t>
            </a:r>
          </a:p>
          <a:p>
            <a:pPr marL="342900" indent="-342900">
              <a:spcAft>
                <a:spcPts val="600"/>
              </a:spcAft>
              <a:buFont typeface="Arial" panose="020B0604020202020204" pitchFamily="34" charset="0"/>
              <a:buChar char="•"/>
            </a:pPr>
            <a:r>
              <a:rPr lang="fr-FR" sz="1600" dirty="0">
                <a:solidFill>
                  <a:schemeClr val="bg1"/>
                </a:solidFill>
              </a:rPr>
              <a:t>Appui technique aux utilisateurs</a:t>
            </a:r>
          </a:p>
          <a:p>
            <a:pPr marL="342900" indent="-342900">
              <a:spcAft>
                <a:spcPts val="600"/>
              </a:spcAft>
              <a:buFont typeface="Arial" panose="020B0604020202020204" pitchFamily="34" charset="0"/>
              <a:buChar char="•"/>
            </a:pPr>
            <a:r>
              <a:rPr lang="fr-FR" sz="1600" dirty="0">
                <a:solidFill>
                  <a:schemeClr val="bg1"/>
                </a:solidFill>
              </a:rPr>
              <a:t>Adaptation aux besoins des utilisateurs</a:t>
            </a:r>
          </a:p>
          <a:p>
            <a:pPr marL="342900" indent="-342900">
              <a:spcAft>
                <a:spcPts val="600"/>
              </a:spcAft>
              <a:buFont typeface="Arial" panose="020B0604020202020204" pitchFamily="34" charset="0"/>
              <a:buChar char="•"/>
            </a:pPr>
            <a:r>
              <a:rPr lang="fr-FR" sz="1600" dirty="0">
                <a:solidFill>
                  <a:schemeClr val="bg1"/>
                </a:solidFill>
              </a:rPr>
              <a:t>Gain de temps, facilité d’utilisation</a:t>
            </a:r>
          </a:p>
          <a:p>
            <a:pPr marL="342900" indent="-342900">
              <a:spcAft>
                <a:spcPts val="600"/>
              </a:spcAft>
              <a:buFont typeface="Arial" panose="020B0604020202020204" pitchFamily="34" charset="0"/>
              <a:buChar char="•"/>
            </a:pPr>
            <a:r>
              <a:rPr lang="fr-FR" sz="1600" dirty="0">
                <a:solidFill>
                  <a:schemeClr val="bg1"/>
                </a:solidFill>
              </a:rPr>
              <a:t>Précision et fiabilité de la donnée</a:t>
            </a:r>
          </a:p>
          <a:p>
            <a:pPr marL="342900" indent="-342900">
              <a:spcAft>
                <a:spcPts val="600"/>
              </a:spcAft>
              <a:buFont typeface="Arial" panose="020B0604020202020204" pitchFamily="34" charset="0"/>
              <a:buChar char="•"/>
            </a:pPr>
            <a:r>
              <a:rPr lang="fr-FR" sz="1600" dirty="0">
                <a:solidFill>
                  <a:schemeClr val="bg1"/>
                </a:solidFill>
              </a:rPr>
              <a:t>Interface entre les collectivités et les acteurs nationaux</a:t>
            </a:r>
          </a:p>
          <a:p>
            <a:pPr marL="342900" indent="-342900">
              <a:spcAft>
                <a:spcPts val="600"/>
              </a:spcAft>
              <a:buFont typeface="Arial" panose="020B0604020202020204" pitchFamily="34" charset="0"/>
              <a:buChar char="•"/>
            </a:pPr>
            <a:r>
              <a:rPr lang="fr-FR" sz="1600" dirty="0">
                <a:solidFill>
                  <a:schemeClr val="bg1"/>
                </a:solidFill>
              </a:rPr>
              <a:t>Service public de gestion et de diffusion des données</a:t>
            </a:r>
          </a:p>
          <a:p>
            <a:pPr marL="342900" indent="-342900">
              <a:spcAft>
                <a:spcPts val="600"/>
              </a:spcAft>
              <a:buFont typeface="Arial" panose="020B0604020202020204" pitchFamily="34" charset="0"/>
              <a:buChar char="•"/>
            </a:pPr>
            <a:r>
              <a:rPr lang="fr-FR" sz="1600" dirty="0">
                <a:solidFill>
                  <a:schemeClr val="bg1"/>
                </a:solidFill>
              </a:rPr>
              <a:t>Autonomie pour l’exploitation des données</a:t>
            </a:r>
          </a:p>
          <a:p>
            <a:pPr marL="342900" indent="-342900">
              <a:spcAft>
                <a:spcPts val="600"/>
              </a:spcAft>
              <a:buFont typeface="Arial" panose="020B0604020202020204" pitchFamily="34" charset="0"/>
              <a:buChar char="•"/>
            </a:pPr>
            <a:r>
              <a:rPr lang="fr-FR" sz="1600" dirty="0">
                <a:solidFill>
                  <a:schemeClr val="bg1"/>
                </a:solidFill>
              </a:rPr>
              <a:t>Mutualisation des moyens publics</a:t>
            </a:r>
          </a:p>
          <a:p>
            <a:pPr marL="342900" indent="-342900">
              <a:spcAft>
                <a:spcPts val="600"/>
              </a:spcAft>
              <a:buFont typeface="Arial" panose="020B0604020202020204" pitchFamily="34" charset="0"/>
              <a:buChar char="•"/>
            </a:pPr>
            <a:endParaRPr lang="fr-FR" sz="1600" dirty="0">
              <a:solidFill>
                <a:schemeClr val="bg1"/>
              </a:solidFill>
            </a:endParaRPr>
          </a:p>
        </p:txBody>
      </p:sp>
    </p:spTree>
    <p:extLst>
      <p:ext uri="{BB962C8B-B14F-4D97-AF65-F5344CB8AC3E}">
        <p14:creationId xmlns:p14="http://schemas.microsoft.com/office/powerpoint/2010/main" val="262128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12649A1-6D0B-4CC4-B93F-FCA355994C07}"/>
              </a:ext>
            </a:extLst>
          </p:cNvPr>
          <p:cNvSpPr txBox="1">
            <a:spLocks/>
          </p:cNvSpPr>
          <p:nvPr/>
        </p:nvSpPr>
        <p:spPr>
          <a:xfrm>
            <a:off x="0" y="247168"/>
            <a:ext cx="9144000" cy="724865"/>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ct val="100000"/>
              </a:lnSpc>
              <a:spcBef>
                <a:spcPts val="600"/>
              </a:spcBef>
              <a:spcAft>
                <a:spcPts val="600"/>
              </a:spcAft>
              <a:defRPr/>
            </a:pPr>
            <a:endParaRPr lang="fr-FR" sz="3600" b="1" i="0" u="none" strike="noStrike" kern="1200" cap="none" spc="0" normalizeH="0" baseline="0" noProof="0" dirty="0">
              <a:ln>
                <a:noFill/>
              </a:ln>
              <a:solidFill>
                <a:srgbClr val="FEFFFF"/>
              </a:solidFill>
              <a:effectLst/>
              <a:uLnTx/>
              <a:uFillTx/>
              <a:latin typeface="Calibri Light" panose="020F0302020204030204" pitchFamily="34" charset="0"/>
              <a:cs typeface="Calibri Light" panose="020F0302020204030204" pitchFamily="34" charset="0"/>
            </a:endParaRPr>
          </a:p>
        </p:txBody>
      </p:sp>
      <p:sp>
        <p:nvSpPr>
          <p:cNvPr id="3" name="ZoneTexte 2">
            <a:extLst>
              <a:ext uri="{FF2B5EF4-FFF2-40B4-BE49-F238E27FC236}">
                <a16:creationId xmlns:a16="http://schemas.microsoft.com/office/drawing/2014/main" id="{BC8CF09C-06E0-73B5-976E-74AB2B8211B4}"/>
              </a:ext>
            </a:extLst>
          </p:cNvPr>
          <p:cNvSpPr txBox="1"/>
          <p:nvPr/>
        </p:nvSpPr>
        <p:spPr>
          <a:xfrm>
            <a:off x="267994" y="1366897"/>
            <a:ext cx="8752181" cy="484235"/>
          </a:xfrm>
          <a:prstGeom prst="rect">
            <a:avLst/>
          </a:prstGeom>
          <a:noFill/>
        </p:spPr>
        <p:txBody>
          <a:bodyPr wrap="square" lIns="91440" tIns="45720" rIns="91440" bIns="45720" anchor="t">
            <a:spAutoFit/>
          </a:bodyPr>
          <a:lstStyle/>
          <a:p>
            <a:pPr>
              <a:lnSpc>
                <a:spcPts val="3300"/>
              </a:lnSpc>
              <a:spcAft>
                <a:spcPts val="600"/>
              </a:spcAft>
            </a:pPr>
            <a:endParaRPr lang="fr-FR" sz="2200" dirty="0">
              <a:solidFill>
                <a:schemeClr val="bg1"/>
              </a:solidFill>
              <a:effectLst/>
              <a:latin typeface="+mn-lt"/>
              <a:cs typeface="Calibri"/>
            </a:endParaRPr>
          </a:p>
        </p:txBody>
      </p:sp>
      <p:sp>
        <p:nvSpPr>
          <p:cNvPr id="4" name="Titre 1">
            <a:extLst>
              <a:ext uri="{FF2B5EF4-FFF2-40B4-BE49-F238E27FC236}">
                <a16:creationId xmlns:a16="http://schemas.microsoft.com/office/drawing/2014/main" id="{F4134E57-2AA5-B10D-9456-E35B00449614}"/>
              </a:ext>
            </a:extLst>
          </p:cNvPr>
          <p:cNvSpPr txBox="1">
            <a:spLocks/>
          </p:cNvSpPr>
          <p:nvPr/>
        </p:nvSpPr>
        <p:spPr>
          <a:xfrm>
            <a:off x="0" y="37482"/>
            <a:ext cx="9144000" cy="724865"/>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ct val="100000"/>
              </a:lnSpc>
              <a:spcBef>
                <a:spcPts val="600"/>
              </a:spcBef>
              <a:spcAft>
                <a:spcPts val="600"/>
              </a:spcAft>
              <a:defRPr/>
            </a:pPr>
            <a:r>
              <a:rPr lang="fr-FR" sz="3600" dirty="0">
                <a:solidFill>
                  <a:schemeClr val="bg1"/>
                </a:solidFill>
                <a:latin typeface="Calibri Light"/>
                <a:cs typeface="Calibri Light"/>
              </a:rPr>
              <a:t>La RGD vue par ses usagers</a:t>
            </a:r>
            <a:endParaRPr lang="fr-FR" dirty="0">
              <a:solidFill>
                <a:schemeClr val="bg1"/>
              </a:solidFill>
            </a:endParaRPr>
          </a:p>
        </p:txBody>
      </p:sp>
      <p:sp>
        <p:nvSpPr>
          <p:cNvPr id="6" name="ZoneTexte 5">
            <a:extLst>
              <a:ext uri="{FF2B5EF4-FFF2-40B4-BE49-F238E27FC236}">
                <a16:creationId xmlns:a16="http://schemas.microsoft.com/office/drawing/2014/main" id="{7400864A-6D95-0618-26C3-5ADA7526E524}"/>
              </a:ext>
            </a:extLst>
          </p:cNvPr>
          <p:cNvSpPr txBox="1"/>
          <p:nvPr/>
        </p:nvSpPr>
        <p:spPr>
          <a:xfrm>
            <a:off x="114300" y="675427"/>
            <a:ext cx="8515350" cy="506292"/>
          </a:xfrm>
          <a:prstGeom prst="rect">
            <a:avLst/>
          </a:prstGeom>
          <a:noFill/>
        </p:spPr>
        <p:txBody>
          <a:bodyPr wrap="square">
            <a:spAutoFit/>
          </a:bodyPr>
          <a:lstStyle/>
          <a:p>
            <a:pPr marL="342900" indent="-342900">
              <a:lnSpc>
                <a:spcPct val="150000"/>
              </a:lnSpc>
              <a:spcAft>
                <a:spcPts val="600"/>
              </a:spcAft>
              <a:buFont typeface="Wingdings" panose="05000000000000000000" pitchFamily="2" charset="2"/>
              <a:buChar char="Ø"/>
            </a:pPr>
            <a:r>
              <a:rPr lang="fr-FR" sz="2000" dirty="0">
                <a:solidFill>
                  <a:schemeClr val="bg1"/>
                </a:solidFill>
              </a:rPr>
              <a:t>Qu’est-ce qui a de la valeur pour vous dans l’accompagnement de la RGD ?</a:t>
            </a:r>
          </a:p>
        </p:txBody>
      </p:sp>
      <p:sp>
        <p:nvSpPr>
          <p:cNvPr id="2" name="ZoneTexte 1">
            <a:extLst>
              <a:ext uri="{FF2B5EF4-FFF2-40B4-BE49-F238E27FC236}">
                <a16:creationId xmlns:a16="http://schemas.microsoft.com/office/drawing/2014/main" id="{D7653E60-A6F8-6879-E7D2-6DEC7AF6F17F}"/>
              </a:ext>
            </a:extLst>
          </p:cNvPr>
          <p:cNvSpPr txBox="1"/>
          <p:nvPr/>
        </p:nvSpPr>
        <p:spPr>
          <a:xfrm>
            <a:off x="628650" y="1195428"/>
            <a:ext cx="8515350" cy="6801862"/>
          </a:xfrm>
          <a:prstGeom prst="rect">
            <a:avLst/>
          </a:prstGeom>
          <a:noFill/>
        </p:spPr>
        <p:txBody>
          <a:bodyPr wrap="square">
            <a:spAutoFit/>
          </a:bodyPr>
          <a:lstStyle/>
          <a:p>
            <a:pPr marL="342900" indent="-342900">
              <a:spcAft>
                <a:spcPts val="600"/>
              </a:spcAft>
              <a:buFont typeface="Arial" panose="020B0604020202020204" pitchFamily="34" charset="0"/>
              <a:buChar char="•"/>
            </a:pPr>
            <a:r>
              <a:rPr lang="fr-FR" sz="1600" dirty="0">
                <a:solidFill>
                  <a:schemeClr val="bg1"/>
                </a:solidFill>
              </a:rPr>
              <a:t>Gain de temps</a:t>
            </a:r>
          </a:p>
          <a:p>
            <a:pPr marL="342900" indent="-342900">
              <a:spcAft>
                <a:spcPts val="600"/>
              </a:spcAft>
              <a:buFont typeface="Arial" panose="020B0604020202020204" pitchFamily="34" charset="0"/>
              <a:buChar char="•"/>
            </a:pPr>
            <a:r>
              <a:rPr lang="fr-FR" sz="1600" dirty="0">
                <a:solidFill>
                  <a:schemeClr val="bg1"/>
                </a:solidFill>
              </a:rPr>
              <a:t>Actualisation des données</a:t>
            </a:r>
          </a:p>
          <a:p>
            <a:pPr marL="342900" indent="-342900">
              <a:spcAft>
                <a:spcPts val="600"/>
              </a:spcAft>
              <a:buFont typeface="Arial" panose="020B0604020202020204" pitchFamily="34" charset="0"/>
              <a:buChar char="•"/>
            </a:pPr>
            <a:r>
              <a:rPr lang="fr-FR" sz="1600" dirty="0">
                <a:solidFill>
                  <a:schemeClr val="bg1"/>
                </a:solidFill>
              </a:rPr>
              <a:t>Visualisation du territoire avant d’aller sur le terrain</a:t>
            </a:r>
          </a:p>
          <a:p>
            <a:pPr marL="342900" indent="-342900">
              <a:spcAft>
                <a:spcPts val="600"/>
              </a:spcAft>
              <a:buFont typeface="Arial" panose="020B0604020202020204" pitchFamily="34" charset="0"/>
              <a:buChar char="•"/>
            </a:pPr>
            <a:r>
              <a:rPr lang="fr-FR" sz="1600" dirty="0">
                <a:solidFill>
                  <a:schemeClr val="bg1"/>
                </a:solidFill>
              </a:rPr>
              <a:t>Relations de proximité avec les usagers</a:t>
            </a:r>
          </a:p>
          <a:p>
            <a:pPr marL="342900" indent="-342900">
              <a:spcAft>
                <a:spcPts val="600"/>
              </a:spcAft>
              <a:buFont typeface="Arial" panose="020B0604020202020204" pitchFamily="34" charset="0"/>
              <a:buChar char="•"/>
            </a:pPr>
            <a:r>
              <a:rPr lang="fr-FR" sz="1600" dirty="0">
                <a:solidFill>
                  <a:schemeClr val="bg1"/>
                </a:solidFill>
              </a:rPr>
              <a:t>Disponibilité rapide d’un interlocuteur technique</a:t>
            </a:r>
          </a:p>
          <a:p>
            <a:pPr marL="342900" indent="-342900">
              <a:spcAft>
                <a:spcPts val="600"/>
              </a:spcAft>
              <a:buFont typeface="Arial" panose="020B0604020202020204" pitchFamily="34" charset="0"/>
              <a:buChar char="•"/>
            </a:pPr>
            <a:r>
              <a:rPr lang="fr-FR" sz="1600" dirty="0">
                <a:solidFill>
                  <a:schemeClr val="bg1"/>
                </a:solidFill>
              </a:rPr>
              <a:t>Capacités d’adaptation aux besoins des usagers</a:t>
            </a:r>
          </a:p>
          <a:p>
            <a:pPr marL="342900" indent="-342900">
              <a:spcAft>
                <a:spcPts val="600"/>
              </a:spcAft>
              <a:buFont typeface="Arial" panose="020B0604020202020204" pitchFamily="34" charset="0"/>
              <a:buChar char="•"/>
            </a:pPr>
            <a:r>
              <a:rPr lang="fr-FR" sz="1600" dirty="0">
                <a:solidFill>
                  <a:schemeClr val="bg1"/>
                </a:solidFill>
              </a:rPr>
              <a:t>Service public sans but lucratif</a:t>
            </a:r>
          </a:p>
          <a:p>
            <a:pPr marL="342900" indent="-342900">
              <a:spcAft>
                <a:spcPts val="600"/>
              </a:spcAft>
              <a:buFont typeface="Arial" panose="020B0604020202020204" pitchFamily="34" charset="0"/>
              <a:buChar char="•"/>
            </a:pPr>
            <a:r>
              <a:rPr lang="fr-FR" sz="1600" dirty="0">
                <a:solidFill>
                  <a:schemeClr val="bg1"/>
                </a:solidFill>
              </a:rPr>
              <a:t>Partage des compétences pour rendre la géomatique accessible</a:t>
            </a:r>
          </a:p>
          <a:p>
            <a:pPr marL="342900" indent="-342900">
              <a:spcAft>
                <a:spcPts val="600"/>
              </a:spcAft>
              <a:buFont typeface="Arial" panose="020B0604020202020204" pitchFamily="34" charset="0"/>
              <a:buChar char="•"/>
            </a:pPr>
            <a:r>
              <a:rPr lang="fr-FR" sz="1600" dirty="0">
                <a:solidFill>
                  <a:schemeClr val="bg1"/>
                </a:solidFill>
              </a:rPr>
              <a:t>Mise à disposition d’une boîte à outils</a:t>
            </a:r>
          </a:p>
          <a:p>
            <a:pPr marL="342900" indent="-342900">
              <a:spcAft>
                <a:spcPts val="600"/>
              </a:spcAft>
              <a:buFont typeface="Arial" panose="020B0604020202020204" pitchFamily="34" charset="0"/>
              <a:buChar char="•"/>
            </a:pPr>
            <a:r>
              <a:rPr lang="fr-FR" sz="1600" dirty="0">
                <a:solidFill>
                  <a:schemeClr val="bg1"/>
                </a:solidFill>
              </a:rPr>
              <a:t>Entrepôt de données mutualisées</a:t>
            </a:r>
          </a:p>
          <a:p>
            <a:pPr marL="342900" indent="-342900">
              <a:spcAft>
                <a:spcPts val="600"/>
              </a:spcAft>
              <a:buFont typeface="Arial" panose="020B0604020202020204" pitchFamily="34" charset="0"/>
              <a:buChar char="•"/>
            </a:pPr>
            <a:r>
              <a:rPr lang="fr-FR" sz="1600" dirty="0">
                <a:solidFill>
                  <a:schemeClr val="bg1"/>
                </a:solidFill>
              </a:rPr>
              <a:t>Infrastructure de diffusion des données</a:t>
            </a:r>
          </a:p>
          <a:p>
            <a:pPr marL="342900" indent="-342900">
              <a:spcAft>
                <a:spcPts val="600"/>
              </a:spcAft>
              <a:buFont typeface="Arial" panose="020B0604020202020204" pitchFamily="34" charset="0"/>
              <a:buChar char="•"/>
            </a:pPr>
            <a:r>
              <a:rPr lang="fr-FR" sz="1600" dirty="0">
                <a:solidFill>
                  <a:schemeClr val="bg1"/>
                </a:solidFill>
              </a:rPr>
              <a:t>Bonne connaissance des métiers des collectivités</a:t>
            </a:r>
          </a:p>
          <a:p>
            <a:pPr marL="342900" indent="-342900">
              <a:spcAft>
                <a:spcPts val="600"/>
              </a:spcAft>
              <a:buFont typeface="Arial" panose="020B0604020202020204" pitchFamily="34" charset="0"/>
              <a:buChar char="•"/>
            </a:pPr>
            <a:r>
              <a:rPr lang="fr-FR" sz="1600" dirty="0">
                <a:solidFill>
                  <a:schemeClr val="bg1"/>
                </a:solidFill>
              </a:rPr>
              <a:t>Capacité de stockage sécurisé</a:t>
            </a:r>
          </a:p>
          <a:p>
            <a:pPr marL="342900" indent="-342900">
              <a:spcAft>
                <a:spcPts val="600"/>
              </a:spcAft>
              <a:buFont typeface="Arial" panose="020B0604020202020204" pitchFamily="34" charset="0"/>
              <a:buChar char="•"/>
            </a:pPr>
            <a:r>
              <a:rPr lang="fr-FR" sz="1600" dirty="0">
                <a:solidFill>
                  <a:schemeClr val="bg1"/>
                </a:solidFill>
              </a:rPr>
              <a:t>Relations contractuelles simplifiées entre acteurs publics</a:t>
            </a:r>
          </a:p>
          <a:p>
            <a:pPr marL="342900" indent="-342900">
              <a:spcAft>
                <a:spcPts val="600"/>
              </a:spcAft>
              <a:buFont typeface="Arial" panose="020B0604020202020204" pitchFamily="34" charset="0"/>
              <a:buChar char="•"/>
            </a:pPr>
            <a:r>
              <a:rPr lang="fr-FR" sz="1600" dirty="0">
                <a:solidFill>
                  <a:schemeClr val="bg1"/>
                </a:solidFill>
              </a:rPr>
              <a:t>Accompagnement technique sur les grands projets (PCRS, adressage)</a:t>
            </a:r>
          </a:p>
          <a:p>
            <a:pPr marL="342900" indent="-342900">
              <a:spcAft>
                <a:spcPts val="600"/>
              </a:spcAft>
              <a:buFont typeface="Arial" panose="020B0604020202020204" pitchFamily="34" charset="0"/>
              <a:buChar char="•"/>
            </a:pPr>
            <a:r>
              <a:rPr lang="fr-FR" sz="1600" dirty="0">
                <a:solidFill>
                  <a:schemeClr val="bg1"/>
                </a:solidFill>
              </a:rPr>
              <a:t>Opérateur historique de la numérisation du cadastre</a:t>
            </a:r>
          </a:p>
          <a:p>
            <a:pPr marL="342900" indent="-342900">
              <a:spcAft>
                <a:spcPts val="600"/>
              </a:spcAft>
              <a:buFont typeface="Arial" panose="020B0604020202020204" pitchFamily="34" charset="0"/>
              <a:buChar char="•"/>
            </a:pPr>
            <a:endParaRPr lang="fr-FR" sz="1600" dirty="0">
              <a:solidFill>
                <a:schemeClr val="bg1"/>
              </a:solidFill>
            </a:endParaRPr>
          </a:p>
          <a:p>
            <a:pPr marL="342900" indent="-342900">
              <a:spcAft>
                <a:spcPts val="600"/>
              </a:spcAft>
              <a:buFont typeface="Arial" panose="020B0604020202020204" pitchFamily="34" charset="0"/>
              <a:buChar char="•"/>
            </a:pPr>
            <a:endParaRPr lang="fr-FR" sz="1600" dirty="0">
              <a:solidFill>
                <a:schemeClr val="bg1"/>
              </a:solidFill>
            </a:endParaRPr>
          </a:p>
          <a:p>
            <a:pPr marL="342900" indent="-342900">
              <a:spcAft>
                <a:spcPts val="600"/>
              </a:spcAft>
              <a:buFont typeface="Arial" panose="020B0604020202020204" pitchFamily="34" charset="0"/>
              <a:buChar char="•"/>
            </a:pPr>
            <a:endParaRPr lang="fr-FR" sz="1600" dirty="0">
              <a:solidFill>
                <a:schemeClr val="bg1"/>
              </a:solidFill>
            </a:endParaRPr>
          </a:p>
          <a:p>
            <a:pPr marL="342900" indent="-342900">
              <a:spcAft>
                <a:spcPts val="600"/>
              </a:spcAft>
              <a:buFont typeface="Arial" panose="020B0604020202020204" pitchFamily="34" charset="0"/>
              <a:buChar char="•"/>
            </a:pPr>
            <a:endParaRPr lang="fr-FR" sz="1600" dirty="0">
              <a:solidFill>
                <a:schemeClr val="bg1"/>
              </a:solidFill>
            </a:endParaRPr>
          </a:p>
          <a:p>
            <a:pPr marL="342900" indent="-342900">
              <a:spcAft>
                <a:spcPts val="600"/>
              </a:spcAft>
              <a:buFont typeface="Arial" panose="020B0604020202020204" pitchFamily="34" charset="0"/>
              <a:buChar char="•"/>
            </a:pPr>
            <a:endParaRPr lang="fr-FR" sz="1600" dirty="0">
              <a:solidFill>
                <a:schemeClr val="bg1"/>
              </a:solidFill>
            </a:endParaRPr>
          </a:p>
        </p:txBody>
      </p:sp>
    </p:spTree>
    <p:extLst>
      <p:ext uri="{BB962C8B-B14F-4D97-AF65-F5344CB8AC3E}">
        <p14:creationId xmlns:p14="http://schemas.microsoft.com/office/powerpoint/2010/main" val="196476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12649A1-6D0B-4CC4-B93F-FCA355994C07}"/>
              </a:ext>
            </a:extLst>
          </p:cNvPr>
          <p:cNvSpPr txBox="1">
            <a:spLocks/>
          </p:cNvSpPr>
          <p:nvPr/>
        </p:nvSpPr>
        <p:spPr>
          <a:xfrm>
            <a:off x="0" y="247168"/>
            <a:ext cx="9144000" cy="724865"/>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ct val="100000"/>
              </a:lnSpc>
              <a:spcBef>
                <a:spcPts val="600"/>
              </a:spcBef>
              <a:spcAft>
                <a:spcPts val="600"/>
              </a:spcAft>
              <a:defRPr/>
            </a:pPr>
            <a:endParaRPr lang="fr-FR" sz="3600" b="1" i="0" u="none" strike="noStrike" kern="1200" cap="none" spc="0" normalizeH="0" baseline="0" noProof="0" dirty="0">
              <a:ln>
                <a:noFill/>
              </a:ln>
              <a:solidFill>
                <a:srgbClr val="FEFFFF"/>
              </a:solidFill>
              <a:effectLst/>
              <a:uLnTx/>
              <a:uFillTx/>
              <a:latin typeface="Calibri Light" panose="020F0302020204030204" pitchFamily="34" charset="0"/>
              <a:cs typeface="Calibri Light" panose="020F0302020204030204" pitchFamily="34" charset="0"/>
            </a:endParaRPr>
          </a:p>
        </p:txBody>
      </p:sp>
      <p:sp>
        <p:nvSpPr>
          <p:cNvPr id="3" name="ZoneTexte 2">
            <a:extLst>
              <a:ext uri="{FF2B5EF4-FFF2-40B4-BE49-F238E27FC236}">
                <a16:creationId xmlns:a16="http://schemas.microsoft.com/office/drawing/2014/main" id="{BC8CF09C-06E0-73B5-976E-74AB2B8211B4}"/>
              </a:ext>
            </a:extLst>
          </p:cNvPr>
          <p:cNvSpPr txBox="1"/>
          <p:nvPr/>
        </p:nvSpPr>
        <p:spPr>
          <a:xfrm>
            <a:off x="267994" y="1366897"/>
            <a:ext cx="8752181" cy="484235"/>
          </a:xfrm>
          <a:prstGeom prst="rect">
            <a:avLst/>
          </a:prstGeom>
          <a:noFill/>
        </p:spPr>
        <p:txBody>
          <a:bodyPr wrap="square" lIns="91440" tIns="45720" rIns="91440" bIns="45720" anchor="t">
            <a:spAutoFit/>
          </a:bodyPr>
          <a:lstStyle/>
          <a:p>
            <a:pPr>
              <a:lnSpc>
                <a:spcPts val="3300"/>
              </a:lnSpc>
              <a:spcAft>
                <a:spcPts val="600"/>
              </a:spcAft>
            </a:pPr>
            <a:endParaRPr lang="fr-FR" sz="2200" dirty="0">
              <a:solidFill>
                <a:schemeClr val="bg1"/>
              </a:solidFill>
              <a:effectLst/>
              <a:latin typeface="+mn-lt"/>
              <a:cs typeface="Calibri"/>
            </a:endParaRPr>
          </a:p>
        </p:txBody>
      </p:sp>
      <p:sp>
        <p:nvSpPr>
          <p:cNvPr id="4" name="Titre 1">
            <a:extLst>
              <a:ext uri="{FF2B5EF4-FFF2-40B4-BE49-F238E27FC236}">
                <a16:creationId xmlns:a16="http://schemas.microsoft.com/office/drawing/2014/main" id="{F4134E57-2AA5-B10D-9456-E35B00449614}"/>
              </a:ext>
            </a:extLst>
          </p:cNvPr>
          <p:cNvSpPr txBox="1">
            <a:spLocks/>
          </p:cNvSpPr>
          <p:nvPr/>
        </p:nvSpPr>
        <p:spPr>
          <a:xfrm>
            <a:off x="0" y="37482"/>
            <a:ext cx="9144000" cy="724865"/>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ct val="100000"/>
              </a:lnSpc>
              <a:spcBef>
                <a:spcPts val="600"/>
              </a:spcBef>
              <a:spcAft>
                <a:spcPts val="600"/>
              </a:spcAft>
              <a:defRPr/>
            </a:pPr>
            <a:r>
              <a:rPr lang="fr-FR" sz="3600" dirty="0">
                <a:solidFill>
                  <a:schemeClr val="bg1"/>
                </a:solidFill>
                <a:latin typeface="Calibri Light"/>
                <a:cs typeface="Calibri Light"/>
              </a:rPr>
              <a:t>La RGD vue par ses usagers</a:t>
            </a:r>
            <a:endParaRPr lang="fr-FR" dirty="0">
              <a:solidFill>
                <a:schemeClr val="bg1"/>
              </a:solidFill>
            </a:endParaRPr>
          </a:p>
        </p:txBody>
      </p:sp>
      <p:sp>
        <p:nvSpPr>
          <p:cNvPr id="6" name="ZoneTexte 5">
            <a:extLst>
              <a:ext uri="{FF2B5EF4-FFF2-40B4-BE49-F238E27FC236}">
                <a16:creationId xmlns:a16="http://schemas.microsoft.com/office/drawing/2014/main" id="{7400864A-6D95-0618-26C3-5ADA7526E524}"/>
              </a:ext>
            </a:extLst>
          </p:cNvPr>
          <p:cNvSpPr txBox="1"/>
          <p:nvPr/>
        </p:nvSpPr>
        <p:spPr>
          <a:xfrm>
            <a:off x="314325" y="554233"/>
            <a:ext cx="8515350" cy="506292"/>
          </a:xfrm>
          <a:prstGeom prst="rect">
            <a:avLst/>
          </a:prstGeom>
          <a:noFill/>
        </p:spPr>
        <p:txBody>
          <a:bodyPr wrap="square">
            <a:spAutoFit/>
          </a:bodyPr>
          <a:lstStyle/>
          <a:p>
            <a:pPr marL="342900" indent="-342900">
              <a:lnSpc>
                <a:spcPct val="150000"/>
              </a:lnSpc>
              <a:spcAft>
                <a:spcPts val="600"/>
              </a:spcAft>
              <a:buFont typeface="Wingdings" panose="05000000000000000000" pitchFamily="2" charset="2"/>
              <a:buChar char="Ø"/>
            </a:pPr>
            <a:r>
              <a:rPr lang="fr-FR" sz="2000" dirty="0">
                <a:solidFill>
                  <a:schemeClr val="bg1"/>
                </a:solidFill>
              </a:rPr>
              <a:t>Quels ajustements permettraient de répondre encore mieux à vos besoins ?</a:t>
            </a:r>
          </a:p>
        </p:txBody>
      </p:sp>
      <p:sp>
        <p:nvSpPr>
          <p:cNvPr id="7" name="ZoneTexte 6">
            <a:extLst>
              <a:ext uri="{FF2B5EF4-FFF2-40B4-BE49-F238E27FC236}">
                <a16:creationId xmlns:a16="http://schemas.microsoft.com/office/drawing/2014/main" id="{D1FF2E7A-D6F6-638F-D82B-0956749816AC}"/>
              </a:ext>
            </a:extLst>
          </p:cNvPr>
          <p:cNvSpPr txBox="1"/>
          <p:nvPr/>
        </p:nvSpPr>
        <p:spPr>
          <a:xfrm>
            <a:off x="628650" y="1214497"/>
            <a:ext cx="8515350" cy="5832366"/>
          </a:xfrm>
          <a:prstGeom prst="rect">
            <a:avLst/>
          </a:prstGeom>
          <a:noFill/>
        </p:spPr>
        <p:txBody>
          <a:bodyPr wrap="square">
            <a:spAutoFit/>
          </a:bodyPr>
          <a:lstStyle/>
          <a:p>
            <a:pPr marL="342900" indent="-342900">
              <a:spcAft>
                <a:spcPts val="600"/>
              </a:spcAft>
              <a:buFont typeface="Arial" panose="020B0604020202020204" pitchFamily="34" charset="0"/>
              <a:buChar char="•"/>
            </a:pPr>
            <a:r>
              <a:rPr lang="fr-FR" sz="1600" dirty="0">
                <a:solidFill>
                  <a:schemeClr val="bg1"/>
                </a:solidFill>
              </a:rPr>
              <a:t>Accélérer la procédure de dématérialisation des documents d’urbanisme</a:t>
            </a:r>
          </a:p>
          <a:p>
            <a:pPr marL="342900" indent="-342900">
              <a:spcAft>
                <a:spcPts val="600"/>
              </a:spcAft>
              <a:buFont typeface="Arial" panose="020B0604020202020204" pitchFamily="34" charset="0"/>
              <a:buChar char="•"/>
            </a:pPr>
            <a:r>
              <a:rPr lang="fr-FR" sz="1600" dirty="0">
                <a:solidFill>
                  <a:schemeClr val="bg1"/>
                </a:solidFill>
              </a:rPr>
              <a:t>Historisation du cadastre, dans le respect du RGPD</a:t>
            </a:r>
          </a:p>
          <a:p>
            <a:pPr marL="342900" indent="-342900">
              <a:spcAft>
                <a:spcPts val="600"/>
              </a:spcAft>
              <a:buFont typeface="Arial" panose="020B0604020202020204" pitchFamily="34" charset="0"/>
              <a:buChar char="•"/>
            </a:pPr>
            <a:r>
              <a:rPr lang="fr-FR" sz="1600" dirty="0">
                <a:solidFill>
                  <a:schemeClr val="bg1"/>
                </a:solidFill>
              </a:rPr>
              <a:t>Accompagnement à la rédaction de CCTP</a:t>
            </a:r>
          </a:p>
          <a:p>
            <a:pPr marL="342900" indent="-342900">
              <a:spcAft>
                <a:spcPts val="600"/>
              </a:spcAft>
              <a:buFont typeface="Arial" panose="020B0604020202020204" pitchFamily="34" charset="0"/>
              <a:buChar char="•"/>
            </a:pPr>
            <a:r>
              <a:rPr lang="fr-FR" sz="1600" dirty="0">
                <a:solidFill>
                  <a:schemeClr val="bg1"/>
                </a:solidFill>
              </a:rPr>
              <a:t>Renforcer l’offre de formations sur mesure</a:t>
            </a:r>
          </a:p>
          <a:p>
            <a:pPr marL="342900" indent="-342900">
              <a:spcAft>
                <a:spcPts val="600"/>
              </a:spcAft>
              <a:buFont typeface="Arial" panose="020B0604020202020204" pitchFamily="34" charset="0"/>
              <a:buChar char="•"/>
            </a:pPr>
            <a:r>
              <a:rPr lang="fr-FR" sz="1600" dirty="0">
                <a:solidFill>
                  <a:schemeClr val="bg1"/>
                </a:solidFill>
              </a:rPr>
              <a:t>Animation du réseau des utilisateurs de la RGD</a:t>
            </a:r>
          </a:p>
          <a:p>
            <a:pPr marL="342900" indent="-342900">
              <a:spcAft>
                <a:spcPts val="600"/>
              </a:spcAft>
              <a:buFont typeface="Arial" panose="020B0604020202020204" pitchFamily="34" charset="0"/>
              <a:buChar char="•"/>
            </a:pPr>
            <a:r>
              <a:rPr lang="fr-FR" sz="1600" dirty="0">
                <a:solidFill>
                  <a:schemeClr val="bg1"/>
                </a:solidFill>
              </a:rPr>
              <a:t>Veille technologique</a:t>
            </a:r>
          </a:p>
          <a:p>
            <a:pPr marL="342900" indent="-342900">
              <a:spcAft>
                <a:spcPts val="600"/>
              </a:spcAft>
              <a:buFont typeface="Arial" panose="020B0604020202020204" pitchFamily="34" charset="0"/>
              <a:buChar char="•"/>
            </a:pPr>
            <a:r>
              <a:rPr lang="fr-FR" sz="1600" dirty="0">
                <a:solidFill>
                  <a:schemeClr val="bg1"/>
                </a:solidFill>
              </a:rPr>
              <a:t>Possibilité de saisir ses propres données, droits d’administration</a:t>
            </a:r>
          </a:p>
          <a:p>
            <a:pPr marL="342900" indent="-342900">
              <a:spcAft>
                <a:spcPts val="600"/>
              </a:spcAft>
              <a:buFont typeface="Arial" panose="020B0604020202020204" pitchFamily="34" charset="0"/>
              <a:buChar char="•"/>
            </a:pPr>
            <a:r>
              <a:rPr lang="fr-FR" sz="1600" dirty="0">
                <a:solidFill>
                  <a:schemeClr val="bg1"/>
                </a:solidFill>
              </a:rPr>
              <a:t>Améliorer la précision et la fréquence de mise à jour des données</a:t>
            </a:r>
          </a:p>
          <a:p>
            <a:pPr marL="342900" indent="-342900">
              <a:spcAft>
                <a:spcPts val="600"/>
              </a:spcAft>
              <a:buFont typeface="Arial" panose="020B0604020202020204" pitchFamily="34" charset="0"/>
              <a:buChar char="•"/>
            </a:pPr>
            <a:r>
              <a:rPr lang="fr-FR" sz="1600" dirty="0">
                <a:solidFill>
                  <a:schemeClr val="bg1"/>
                </a:solidFill>
              </a:rPr>
              <a:t>Mettre en place un catalogue de données avec des métadonnées</a:t>
            </a:r>
          </a:p>
          <a:p>
            <a:pPr marL="342900" indent="-342900">
              <a:spcAft>
                <a:spcPts val="600"/>
              </a:spcAft>
              <a:buFont typeface="Arial" panose="020B0604020202020204" pitchFamily="34" charset="0"/>
              <a:buChar char="•"/>
            </a:pPr>
            <a:r>
              <a:rPr lang="fr-FR" sz="1600" dirty="0">
                <a:solidFill>
                  <a:schemeClr val="bg1"/>
                </a:solidFill>
              </a:rPr>
              <a:t>Newsletter</a:t>
            </a:r>
          </a:p>
          <a:p>
            <a:pPr marL="342900" indent="-342900">
              <a:spcAft>
                <a:spcPts val="600"/>
              </a:spcAft>
              <a:buFont typeface="Arial" panose="020B0604020202020204" pitchFamily="34" charset="0"/>
              <a:buChar char="•"/>
            </a:pPr>
            <a:r>
              <a:rPr lang="fr-FR" sz="1600" dirty="0">
                <a:solidFill>
                  <a:schemeClr val="bg1"/>
                </a:solidFill>
              </a:rPr>
              <a:t>Club utilisateurs par application</a:t>
            </a:r>
          </a:p>
          <a:p>
            <a:pPr marL="342900" indent="-342900">
              <a:spcAft>
                <a:spcPts val="600"/>
              </a:spcAft>
              <a:buFont typeface="Arial" panose="020B0604020202020204" pitchFamily="34" charset="0"/>
              <a:buChar char="•"/>
            </a:pPr>
            <a:r>
              <a:rPr lang="fr-FR" sz="1600" dirty="0">
                <a:solidFill>
                  <a:schemeClr val="bg1"/>
                </a:solidFill>
              </a:rPr>
              <a:t>Rencontrer plus régulièrement les utilisateurs</a:t>
            </a:r>
          </a:p>
          <a:p>
            <a:pPr marL="342900" indent="-342900">
              <a:spcAft>
                <a:spcPts val="600"/>
              </a:spcAft>
              <a:buFont typeface="Arial" panose="020B0604020202020204" pitchFamily="34" charset="0"/>
              <a:buChar char="•"/>
            </a:pPr>
            <a:r>
              <a:rPr lang="fr-FR" sz="1600" dirty="0">
                <a:solidFill>
                  <a:schemeClr val="bg1"/>
                </a:solidFill>
              </a:rPr>
              <a:t>Simplifier le mode d’authentification</a:t>
            </a:r>
          </a:p>
          <a:p>
            <a:pPr marL="342900" indent="-342900">
              <a:spcAft>
                <a:spcPts val="600"/>
              </a:spcAft>
              <a:buFont typeface="Arial" panose="020B0604020202020204" pitchFamily="34" charset="0"/>
              <a:buChar char="•"/>
            </a:pPr>
            <a:r>
              <a:rPr lang="fr-FR" sz="1600" dirty="0">
                <a:solidFill>
                  <a:schemeClr val="bg1"/>
                </a:solidFill>
              </a:rPr>
              <a:t>Poursuivre la co-construction</a:t>
            </a:r>
          </a:p>
          <a:p>
            <a:pPr marL="342900" indent="-342900">
              <a:spcAft>
                <a:spcPts val="600"/>
              </a:spcAft>
              <a:buFont typeface="Arial" panose="020B0604020202020204" pitchFamily="34" charset="0"/>
              <a:buChar char="•"/>
            </a:pPr>
            <a:r>
              <a:rPr lang="fr-FR" sz="1600" dirty="0">
                <a:solidFill>
                  <a:schemeClr val="bg1"/>
                </a:solidFill>
              </a:rPr>
              <a:t>Outils de comparaison temporelle</a:t>
            </a:r>
          </a:p>
          <a:p>
            <a:pPr marL="342900" indent="-342900">
              <a:spcAft>
                <a:spcPts val="600"/>
              </a:spcAft>
              <a:buFont typeface="Arial" panose="020B0604020202020204" pitchFamily="34" charset="0"/>
              <a:buChar char="•"/>
            </a:pPr>
            <a:r>
              <a:rPr lang="fr-FR" sz="1600" dirty="0">
                <a:solidFill>
                  <a:schemeClr val="bg1"/>
                </a:solidFill>
              </a:rPr>
              <a:t>Renforcer la sécurité des données</a:t>
            </a:r>
          </a:p>
          <a:p>
            <a:pPr marL="342900" indent="-342900">
              <a:spcAft>
                <a:spcPts val="600"/>
              </a:spcAft>
              <a:buFont typeface="Arial" panose="020B0604020202020204" pitchFamily="34" charset="0"/>
              <a:buChar char="•"/>
            </a:pPr>
            <a:r>
              <a:rPr lang="fr-FR" sz="1600" dirty="0">
                <a:solidFill>
                  <a:schemeClr val="bg1"/>
                </a:solidFill>
              </a:rPr>
              <a:t>Ouvrir l’accès aux données des communes limitrophes</a:t>
            </a:r>
          </a:p>
          <a:p>
            <a:pPr marL="342900" indent="-342900">
              <a:spcAft>
                <a:spcPts val="600"/>
              </a:spcAft>
              <a:buFont typeface="Arial" panose="020B0604020202020204" pitchFamily="34" charset="0"/>
              <a:buChar char="•"/>
            </a:pPr>
            <a:endParaRPr lang="fr-FR" sz="1600" dirty="0">
              <a:solidFill>
                <a:schemeClr val="bg1"/>
              </a:solidFill>
            </a:endParaRPr>
          </a:p>
        </p:txBody>
      </p:sp>
    </p:spTree>
    <p:extLst>
      <p:ext uri="{BB962C8B-B14F-4D97-AF65-F5344CB8AC3E}">
        <p14:creationId xmlns:p14="http://schemas.microsoft.com/office/powerpoint/2010/main" val="3875915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8CF09C-06E0-73B5-976E-74AB2B8211B4}"/>
              </a:ext>
            </a:extLst>
          </p:cNvPr>
          <p:cNvSpPr txBox="1"/>
          <p:nvPr/>
        </p:nvSpPr>
        <p:spPr>
          <a:xfrm>
            <a:off x="1492368" y="1499306"/>
            <a:ext cx="6159265" cy="2585323"/>
          </a:xfrm>
          <a:prstGeom prst="rect">
            <a:avLst/>
          </a:prstGeom>
          <a:noFill/>
        </p:spPr>
        <p:txBody>
          <a:bodyPr wrap="square" lIns="91440" tIns="45720" rIns="91440" bIns="45720" anchor="t">
            <a:spAutoFit/>
          </a:bodyPr>
          <a:lstStyle/>
          <a:p>
            <a:r>
              <a:rPr lang="fr-FR" sz="5400" dirty="0">
                <a:solidFill>
                  <a:schemeClr val="bg2">
                    <a:lumMod val="90000"/>
                  </a:schemeClr>
                </a:solidFill>
                <a:cs typeface="Calibri"/>
              </a:rPr>
              <a:t>R </a:t>
            </a:r>
            <a:r>
              <a:rPr lang="fr-FR" sz="2800" dirty="0">
                <a:solidFill>
                  <a:schemeClr val="bg2">
                    <a:lumMod val="90000"/>
                  </a:schemeClr>
                </a:solidFill>
                <a:cs typeface="Calibri"/>
              </a:rPr>
              <a:t>égalez-vous avec le buffet</a:t>
            </a:r>
            <a:endParaRPr lang="fr-FR" sz="2000" dirty="0">
              <a:solidFill>
                <a:schemeClr val="bg2">
                  <a:lumMod val="90000"/>
                </a:schemeClr>
              </a:solidFill>
              <a:cs typeface="Calibri"/>
            </a:endParaRPr>
          </a:p>
          <a:p>
            <a:r>
              <a:rPr lang="fr-FR" sz="5400" dirty="0">
                <a:solidFill>
                  <a:schemeClr val="bg1">
                    <a:lumMod val="50000"/>
                  </a:schemeClr>
                </a:solidFill>
                <a:cs typeface="Calibri"/>
              </a:rPr>
              <a:t>G </a:t>
            </a:r>
            <a:r>
              <a:rPr lang="fr-FR" sz="2800" dirty="0" err="1">
                <a:solidFill>
                  <a:schemeClr val="bg1">
                    <a:lumMod val="50000"/>
                  </a:schemeClr>
                </a:solidFill>
                <a:cs typeface="Calibri"/>
              </a:rPr>
              <a:t>oûtez</a:t>
            </a:r>
            <a:r>
              <a:rPr lang="fr-FR" sz="2800" dirty="0">
                <a:solidFill>
                  <a:schemeClr val="bg1">
                    <a:lumMod val="50000"/>
                  </a:schemeClr>
                </a:solidFill>
                <a:cs typeface="Calibri"/>
              </a:rPr>
              <a:t> les démos à l'atelier technique</a:t>
            </a:r>
          </a:p>
          <a:p>
            <a:r>
              <a:rPr lang="fr-FR" sz="5400" dirty="0">
                <a:solidFill>
                  <a:schemeClr val="bg2">
                    <a:lumMod val="25000"/>
                  </a:schemeClr>
                </a:solidFill>
                <a:cs typeface="Calibri"/>
              </a:rPr>
              <a:t>D </a:t>
            </a:r>
            <a:r>
              <a:rPr lang="fr-FR" sz="2800" dirty="0">
                <a:solidFill>
                  <a:schemeClr val="bg2">
                    <a:lumMod val="25000"/>
                  </a:schemeClr>
                </a:solidFill>
                <a:ea typeface="+mn-lt"/>
                <a:cs typeface="+mn-lt"/>
              </a:rPr>
              <a:t>e</a:t>
            </a:r>
            <a:r>
              <a:rPr lang="fr-FR" sz="2800" dirty="0">
                <a:solidFill>
                  <a:schemeClr val="bg2">
                    <a:lumMod val="25000"/>
                  </a:schemeClr>
                </a:solidFill>
                <a:cs typeface="Calibri"/>
              </a:rPr>
              <a:t> retour à 14h pour la suite !</a:t>
            </a:r>
            <a:endParaRPr lang="fr-FR" sz="2800" dirty="0">
              <a:solidFill>
                <a:schemeClr val="bg1"/>
              </a:solidFill>
              <a:cs typeface="Calibri"/>
            </a:endParaRPr>
          </a:p>
        </p:txBody>
      </p:sp>
    </p:spTree>
    <p:extLst>
      <p:ext uri="{BB962C8B-B14F-4D97-AF65-F5344CB8AC3E}">
        <p14:creationId xmlns:p14="http://schemas.microsoft.com/office/powerpoint/2010/main" val="177953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12649A1-6D0B-4CC4-B93F-FCA355994C07}"/>
              </a:ext>
            </a:extLst>
          </p:cNvPr>
          <p:cNvSpPr txBox="1">
            <a:spLocks/>
          </p:cNvSpPr>
          <p:nvPr/>
        </p:nvSpPr>
        <p:spPr>
          <a:xfrm>
            <a:off x="0" y="0"/>
            <a:ext cx="9144000" cy="724865"/>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ct val="100000"/>
              </a:lnSpc>
              <a:spcBef>
                <a:spcPts val="600"/>
              </a:spcBef>
              <a:spcAft>
                <a:spcPts val="600"/>
              </a:spcAft>
              <a:defRPr/>
            </a:pPr>
            <a:r>
              <a:rPr lang="fr-FR" sz="3600" dirty="0">
                <a:solidFill>
                  <a:srgbClr val="FEFFFF"/>
                </a:solidFill>
                <a:latin typeface="Calibri Light"/>
                <a:cs typeface="Calibri Light"/>
              </a:rPr>
              <a:t>Quelles évolutions stratégiques pour la RGD ?</a:t>
            </a:r>
            <a:endParaRPr lang="fr-FR" sz="3600" dirty="0"/>
          </a:p>
        </p:txBody>
      </p:sp>
      <p:sp>
        <p:nvSpPr>
          <p:cNvPr id="4" name="ZoneTexte 3">
            <a:extLst>
              <a:ext uri="{FF2B5EF4-FFF2-40B4-BE49-F238E27FC236}">
                <a16:creationId xmlns:a16="http://schemas.microsoft.com/office/drawing/2014/main" id="{6C4DD632-2A8D-74E4-5775-28535BE8FD43}"/>
              </a:ext>
            </a:extLst>
          </p:cNvPr>
          <p:cNvSpPr txBox="1"/>
          <p:nvPr/>
        </p:nvSpPr>
        <p:spPr>
          <a:xfrm>
            <a:off x="352425" y="1494378"/>
            <a:ext cx="8791575" cy="3170099"/>
          </a:xfrm>
          <a:prstGeom prst="rect">
            <a:avLst/>
          </a:prstGeom>
          <a:noFill/>
        </p:spPr>
        <p:txBody>
          <a:bodyPr wrap="square">
            <a:spAutoFit/>
          </a:bodyPr>
          <a:lstStyle/>
          <a:p>
            <a:r>
              <a:rPr lang="fr-FR" sz="2000" dirty="0">
                <a:solidFill>
                  <a:schemeClr val="bg1"/>
                </a:solidFill>
              </a:rPr>
              <a:t>L’intention de cette séquence est de creuser une évolution possible des services de la RGD, en se projetant dans un futur proche.</a:t>
            </a:r>
          </a:p>
          <a:p>
            <a:endParaRPr lang="fr-FR" sz="2000" dirty="0">
              <a:solidFill>
                <a:schemeClr val="bg1"/>
              </a:solidFill>
            </a:endParaRPr>
          </a:p>
          <a:p>
            <a:endParaRPr lang="fr-FR" sz="2000" dirty="0">
              <a:solidFill>
                <a:schemeClr val="bg1"/>
              </a:solidFill>
            </a:endParaRPr>
          </a:p>
          <a:p>
            <a:r>
              <a:rPr lang="fr-FR" sz="2000" dirty="0">
                <a:solidFill>
                  <a:schemeClr val="bg1"/>
                </a:solidFill>
              </a:rPr>
              <a:t>Pour ce faire, prenez un temps pour vous mettre d’accord sur le contexte</a:t>
            </a:r>
          </a:p>
          <a:p>
            <a:r>
              <a:rPr lang="fr-FR" sz="2000" dirty="0">
                <a:solidFill>
                  <a:schemeClr val="bg1"/>
                </a:solidFill>
              </a:rPr>
              <a:t>Décrivez concrètement ce que vous observez : à quoi ça ressemble aujourd’hui ?</a:t>
            </a:r>
          </a:p>
          <a:p>
            <a:r>
              <a:rPr lang="fr-FR" sz="2000" dirty="0">
                <a:solidFill>
                  <a:schemeClr val="bg1"/>
                </a:solidFill>
              </a:rPr>
              <a:t>Partagez les évolutions de cette tendance que vous envisagez, à horizon 5 ans.</a:t>
            </a:r>
          </a:p>
          <a:p>
            <a:endParaRPr lang="fr-FR" sz="2000" dirty="0">
              <a:solidFill>
                <a:schemeClr val="bg1"/>
              </a:solidFill>
            </a:endParaRPr>
          </a:p>
          <a:p>
            <a:r>
              <a:rPr lang="fr-FR" sz="2000" dirty="0">
                <a:solidFill>
                  <a:schemeClr val="bg1"/>
                </a:solidFill>
              </a:rPr>
              <a:t>Puis listez les problèmes, les défis, les questions que cela pose.</a:t>
            </a:r>
          </a:p>
          <a:p>
            <a:r>
              <a:rPr lang="fr-FR" sz="2000" dirty="0">
                <a:solidFill>
                  <a:schemeClr val="bg1"/>
                </a:solidFill>
              </a:rPr>
              <a:t>Pourquoi est-ce important ?</a:t>
            </a:r>
          </a:p>
        </p:txBody>
      </p:sp>
    </p:spTree>
    <p:extLst>
      <p:ext uri="{BB962C8B-B14F-4D97-AF65-F5344CB8AC3E}">
        <p14:creationId xmlns:p14="http://schemas.microsoft.com/office/powerpoint/2010/main" val="1058822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C4DD632-2A8D-74E4-5775-28535BE8FD43}"/>
              </a:ext>
            </a:extLst>
          </p:cNvPr>
          <p:cNvSpPr txBox="1"/>
          <p:nvPr/>
        </p:nvSpPr>
        <p:spPr>
          <a:xfrm>
            <a:off x="0" y="0"/>
            <a:ext cx="9144000" cy="400110"/>
          </a:xfrm>
          <a:prstGeom prst="rect">
            <a:avLst/>
          </a:prstGeom>
          <a:noFill/>
        </p:spPr>
        <p:txBody>
          <a:bodyPr wrap="square">
            <a:spAutoFit/>
          </a:bodyPr>
          <a:lstStyle/>
          <a:p>
            <a:pPr algn="ctr"/>
            <a:r>
              <a:rPr lang="fr-FR" sz="2000" b="1" dirty="0">
                <a:solidFill>
                  <a:schemeClr val="bg1"/>
                </a:solidFill>
              </a:rPr>
              <a:t>Animer le réseau des géomaticiens et gestionnaires de données des pays de Savoie </a:t>
            </a:r>
          </a:p>
        </p:txBody>
      </p:sp>
      <p:sp>
        <p:nvSpPr>
          <p:cNvPr id="6" name="Google Shape;200;p31">
            <a:extLst>
              <a:ext uri="{FF2B5EF4-FFF2-40B4-BE49-F238E27FC236}">
                <a16:creationId xmlns:a16="http://schemas.microsoft.com/office/drawing/2014/main" id="{DA94B63F-8C7F-F41D-D313-B39DB4A531B8}"/>
              </a:ext>
            </a:extLst>
          </p:cNvPr>
          <p:cNvSpPr txBox="1"/>
          <p:nvPr/>
        </p:nvSpPr>
        <p:spPr>
          <a:xfrm>
            <a:off x="0" y="855613"/>
            <a:ext cx="9144000" cy="5069050"/>
          </a:xfrm>
          <a:prstGeom prst="rect">
            <a:avLst/>
          </a:prstGeom>
          <a:noFill/>
          <a:ln>
            <a:noFill/>
          </a:ln>
        </p:spPr>
        <p:txBody>
          <a:bodyPr spcFirstLastPara="1" wrap="square" lIns="91425" tIns="91425" rIns="91425" bIns="91425" anchor="t" anchorCtr="0">
            <a:spAutoFit/>
          </a:bodyPr>
          <a:lstStyle/>
          <a:p>
            <a:pPr algn="just" defTabSz="914400">
              <a:lnSpc>
                <a:spcPct val="115000"/>
              </a:lnSpc>
              <a:buClr>
                <a:srgbClr val="000000"/>
              </a:buClr>
              <a:buFont typeface="Arial"/>
              <a:buNone/>
            </a:pPr>
            <a:r>
              <a:rPr lang="fr" sz="1200" b="1" kern="0" dirty="0">
                <a:solidFill>
                  <a:schemeClr val="bg1"/>
                </a:solidFill>
                <a:ea typeface="Helvetica Neue"/>
                <a:cs typeface="Helvetica Neue"/>
                <a:sym typeface="Helvetica Neue"/>
              </a:rPr>
              <a:t>Pistes d’évolution envisagées, en lien avec ce thème :</a:t>
            </a:r>
            <a:endParaRPr sz="1200" kern="0" dirty="0">
              <a:solidFill>
                <a:schemeClr val="bg1"/>
              </a:solidFill>
              <a:ea typeface="Helvetica Neue"/>
              <a:cs typeface="Helvetica Neue"/>
              <a:sym typeface="Helvetica Neue"/>
            </a:endParaRPr>
          </a:p>
          <a:p>
            <a:pPr marL="457200" indent="-292100" algn="just" defTabSz="914400">
              <a:lnSpc>
                <a:spcPct val="115000"/>
              </a:lnSpc>
              <a:buClr>
                <a:schemeClr val="bg1"/>
              </a:buClr>
              <a:buSzPts val="1000"/>
              <a:buFont typeface="Helvetica Neue"/>
              <a:buChar char="●"/>
            </a:pPr>
            <a:r>
              <a:rPr lang="fr" sz="1200" kern="0" dirty="0">
                <a:solidFill>
                  <a:schemeClr val="bg1"/>
                </a:solidFill>
                <a:ea typeface="Helvetica Neue"/>
                <a:cs typeface="Helvetica Neue"/>
                <a:sym typeface="Helvetica Neue"/>
              </a:rPr>
              <a:t>RGD animatrice de la mutualisation des données, des idées</a:t>
            </a:r>
            <a:endParaRPr sz="1200" kern="0" dirty="0">
              <a:solidFill>
                <a:schemeClr val="bg1"/>
              </a:solidFill>
              <a:ea typeface="Helvetica Neue"/>
              <a:cs typeface="Helvetica Neue"/>
              <a:sym typeface="Helvetica Neue"/>
            </a:endParaRPr>
          </a:p>
          <a:p>
            <a:pPr marL="457200" indent="-292100" algn="just" defTabSz="914400">
              <a:lnSpc>
                <a:spcPct val="115000"/>
              </a:lnSpc>
              <a:buClr>
                <a:schemeClr val="bg1"/>
              </a:buClr>
              <a:buSzPts val="1000"/>
              <a:buFont typeface="Helvetica Neue"/>
              <a:buChar char="●"/>
            </a:pPr>
            <a:r>
              <a:rPr lang="fr" sz="1200" kern="0" dirty="0">
                <a:solidFill>
                  <a:schemeClr val="bg1"/>
                </a:solidFill>
                <a:ea typeface="Helvetica Neue"/>
                <a:cs typeface="Helvetica Neue"/>
                <a:sym typeface="Helvetica Neue"/>
              </a:rPr>
              <a:t>Favorisant le partage de la veille technique et réglementaire, le travail collaboratif sur des thématiques communes, l’échange de bonnes pratiques (retours d’expériences), l’accompagnement des collectivités</a:t>
            </a:r>
            <a:endParaRPr sz="1200" kern="0" dirty="0">
              <a:solidFill>
                <a:schemeClr val="bg1"/>
              </a:solidFill>
              <a:ea typeface="Helvetica Neue"/>
              <a:cs typeface="Helvetica Neue"/>
              <a:sym typeface="Helvetica Neue"/>
            </a:endParaRPr>
          </a:p>
          <a:p>
            <a:pPr marL="457200" indent="-292100" algn="just" defTabSz="914400">
              <a:lnSpc>
                <a:spcPct val="115000"/>
              </a:lnSpc>
              <a:buClr>
                <a:schemeClr val="bg1"/>
              </a:buClr>
              <a:buSzPts val="1000"/>
              <a:buFont typeface="Helvetica Neue"/>
              <a:buChar char="●"/>
            </a:pPr>
            <a:r>
              <a:rPr lang="fr" sz="1200" kern="0" dirty="0">
                <a:solidFill>
                  <a:schemeClr val="bg1"/>
                </a:solidFill>
                <a:ea typeface="Helvetica Neue"/>
                <a:cs typeface="Helvetica Neue"/>
                <a:sym typeface="Helvetica Neue"/>
              </a:rPr>
              <a:t>Animer, coordonner et développer un réseau utilisateurs </a:t>
            </a:r>
            <a:endParaRPr sz="1200" kern="0" dirty="0">
              <a:solidFill>
                <a:schemeClr val="bg1"/>
              </a:solidFill>
              <a:ea typeface="Helvetica Neue"/>
              <a:cs typeface="Helvetica Neue"/>
              <a:sym typeface="Helvetica Neue"/>
            </a:endParaRPr>
          </a:p>
          <a:p>
            <a:pPr algn="just" defTabSz="914400">
              <a:lnSpc>
                <a:spcPct val="115000"/>
              </a:lnSpc>
              <a:buClr>
                <a:srgbClr val="000000"/>
              </a:buClr>
              <a:buFont typeface="Arial"/>
              <a:buNone/>
            </a:pPr>
            <a:endParaRPr sz="1200" b="1" kern="0" dirty="0">
              <a:solidFill>
                <a:schemeClr val="bg1"/>
              </a:solidFill>
              <a:ea typeface="Helvetica Neue"/>
              <a:cs typeface="Helvetica Neue"/>
              <a:sym typeface="Helvetica Neue"/>
            </a:endParaRPr>
          </a:p>
          <a:p>
            <a:pPr algn="just" defTabSz="914400">
              <a:lnSpc>
                <a:spcPct val="115000"/>
              </a:lnSpc>
              <a:buClr>
                <a:srgbClr val="000000"/>
              </a:buClr>
              <a:buFont typeface="Arial"/>
              <a:buNone/>
            </a:pPr>
            <a:r>
              <a:rPr lang="fr" sz="1200" b="1" kern="0" dirty="0">
                <a:solidFill>
                  <a:schemeClr val="bg1"/>
                </a:solidFill>
                <a:ea typeface="Helvetica Neue"/>
                <a:cs typeface="Helvetica Neue"/>
                <a:sym typeface="Helvetica Neue"/>
              </a:rPr>
              <a:t>Notes du groupe de travail :</a:t>
            </a:r>
            <a:endParaRPr sz="1200" kern="0" dirty="0">
              <a:solidFill>
                <a:schemeClr val="bg1"/>
              </a:solidFill>
              <a:ea typeface="Helvetica Neue"/>
              <a:cs typeface="Helvetica Neue"/>
              <a:sym typeface="Helvetica Neue"/>
            </a:endParaRPr>
          </a:p>
          <a:p>
            <a:pPr algn="just" defTabSz="914400">
              <a:lnSpc>
                <a:spcPct val="115000"/>
              </a:lnSpc>
              <a:buClr>
                <a:srgbClr val="000000"/>
              </a:buClr>
              <a:buFont typeface="Arial"/>
              <a:buNone/>
            </a:pPr>
            <a:r>
              <a:rPr lang="fr" sz="1200" kern="0" dirty="0">
                <a:solidFill>
                  <a:schemeClr val="bg1"/>
                </a:solidFill>
                <a:ea typeface="Helvetica Neue"/>
                <a:cs typeface="Helvetica Neue"/>
                <a:sym typeface="Helvetica Neue"/>
              </a:rPr>
              <a:t>Animation réseau :</a:t>
            </a:r>
            <a:endParaRPr sz="1200" kern="0" dirty="0">
              <a:solidFill>
                <a:schemeClr val="bg1"/>
              </a:solidFill>
              <a:ea typeface="Helvetica Neue"/>
              <a:cs typeface="Helvetica Neue"/>
              <a:sym typeface="Helvetica Neue"/>
            </a:endParaRPr>
          </a:p>
          <a:p>
            <a:pPr marL="457200" indent="-292100" algn="just" defTabSz="914400">
              <a:lnSpc>
                <a:spcPct val="115000"/>
              </a:lnSpc>
              <a:buClr>
                <a:schemeClr val="bg1"/>
              </a:buClr>
              <a:buSzPts val="1000"/>
              <a:buFont typeface="Helvetica Neue"/>
              <a:buChar char="●"/>
            </a:pPr>
            <a:r>
              <a:rPr lang="fr" sz="1200" kern="0" dirty="0">
                <a:solidFill>
                  <a:schemeClr val="bg1"/>
                </a:solidFill>
                <a:ea typeface="Helvetica Neue"/>
                <a:cs typeface="Helvetica Neue"/>
                <a:sym typeface="Helvetica Neue"/>
              </a:rPr>
              <a:t>Réseau existant en Savoie animé par AGATE</a:t>
            </a:r>
            <a:endParaRPr sz="1200" kern="0" dirty="0">
              <a:solidFill>
                <a:schemeClr val="bg1"/>
              </a:solidFill>
              <a:ea typeface="Helvetica Neue"/>
              <a:cs typeface="Helvetica Neue"/>
              <a:sym typeface="Helvetica Neue"/>
            </a:endParaRPr>
          </a:p>
          <a:p>
            <a:pPr marL="457200" indent="-292100" algn="just" defTabSz="914400">
              <a:lnSpc>
                <a:spcPct val="115000"/>
              </a:lnSpc>
              <a:buClr>
                <a:schemeClr val="bg1"/>
              </a:buClr>
              <a:buSzPts val="1000"/>
              <a:buFont typeface="Helvetica Neue"/>
              <a:buChar char="●"/>
            </a:pPr>
            <a:r>
              <a:rPr lang="fr" sz="1200" kern="0" dirty="0">
                <a:solidFill>
                  <a:schemeClr val="bg1"/>
                </a:solidFill>
                <a:ea typeface="Helvetica Neue"/>
                <a:cs typeface="Helvetica Neue"/>
                <a:sym typeface="Helvetica Neue"/>
              </a:rPr>
              <a:t>Haute Savoie : les prémisses sur le Genevois français d’une animation collective</a:t>
            </a:r>
            <a:endParaRPr sz="1200" kern="0" dirty="0">
              <a:solidFill>
                <a:schemeClr val="bg1"/>
              </a:solidFill>
              <a:ea typeface="Helvetica Neue"/>
              <a:cs typeface="Helvetica Neue"/>
              <a:sym typeface="Helvetica Neue"/>
            </a:endParaRPr>
          </a:p>
          <a:p>
            <a:pPr marL="457200" indent="-292100" algn="just" defTabSz="914400">
              <a:lnSpc>
                <a:spcPct val="115000"/>
              </a:lnSpc>
              <a:buClr>
                <a:schemeClr val="bg1"/>
              </a:buClr>
              <a:buSzPts val="1000"/>
              <a:buFont typeface="Helvetica Neue"/>
              <a:buChar char="●"/>
            </a:pPr>
            <a:r>
              <a:rPr lang="fr" sz="1200" kern="0" dirty="0">
                <a:solidFill>
                  <a:schemeClr val="bg1"/>
                </a:solidFill>
                <a:ea typeface="Helvetica Neue"/>
                <a:cs typeface="Helvetica Neue"/>
                <a:sym typeface="Helvetica Neue"/>
              </a:rPr>
              <a:t>RGD anime quelques rencontres thématiques avec de forts liens avec les élus</a:t>
            </a:r>
            <a:endParaRPr sz="1200" kern="0" dirty="0">
              <a:solidFill>
                <a:schemeClr val="bg1"/>
              </a:solidFill>
              <a:ea typeface="Helvetica Neue"/>
              <a:cs typeface="Helvetica Neue"/>
              <a:sym typeface="Helvetica Neue"/>
            </a:endParaRPr>
          </a:p>
          <a:p>
            <a:pPr marL="457200" indent="-292100" algn="just" defTabSz="914400">
              <a:lnSpc>
                <a:spcPct val="115000"/>
              </a:lnSpc>
              <a:buClr>
                <a:schemeClr val="bg1"/>
              </a:buClr>
              <a:buSzPts val="1000"/>
              <a:buFont typeface="Helvetica Neue"/>
              <a:buChar char="●"/>
            </a:pPr>
            <a:r>
              <a:rPr lang="fr" sz="1200" kern="0" dirty="0">
                <a:solidFill>
                  <a:schemeClr val="bg1"/>
                </a:solidFill>
                <a:ea typeface="Helvetica Neue"/>
                <a:cs typeface="Helvetica Neue"/>
                <a:sym typeface="Helvetica Neue"/>
              </a:rPr>
              <a:t>Absence de compétence technique au sein de certaines collectivités </a:t>
            </a:r>
            <a:endParaRPr sz="1200" kern="0" dirty="0">
              <a:solidFill>
                <a:schemeClr val="bg1"/>
              </a:solidFill>
              <a:ea typeface="Helvetica Neue"/>
              <a:cs typeface="Helvetica Neue"/>
              <a:sym typeface="Helvetica Neue"/>
            </a:endParaRPr>
          </a:p>
          <a:p>
            <a:pPr algn="just" defTabSz="914400">
              <a:lnSpc>
                <a:spcPct val="115000"/>
              </a:lnSpc>
              <a:buClr>
                <a:srgbClr val="000000"/>
              </a:buClr>
              <a:buFont typeface="Arial"/>
              <a:buNone/>
            </a:pPr>
            <a:endParaRPr sz="1200" kern="0" dirty="0">
              <a:solidFill>
                <a:schemeClr val="bg1"/>
              </a:solidFill>
              <a:ea typeface="Helvetica Neue"/>
              <a:cs typeface="Helvetica Neue"/>
              <a:sym typeface="Helvetica Neue"/>
            </a:endParaRPr>
          </a:p>
          <a:p>
            <a:pPr algn="just" defTabSz="914400">
              <a:lnSpc>
                <a:spcPct val="115000"/>
              </a:lnSpc>
              <a:buClr>
                <a:srgbClr val="000000"/>
              </a:buClr>
              <a:buFont typeface="Arial"/>
              <a:buNone/>
            </a:pPr>
            <a:r>
              <a:rPr lang="fr" sz="1200" b="1" kern="0" dirty="0">
                <a:solidFill>
                  <a:schemeClr val="bg1"/>
                </a:solidFill>
                <a:ea typeface="Helvetica Neue"/>
                <a:cs typeface="Helvetica Neue"/>
                <a:sym typeface="Helvetica Neue"/>
              </a:rPr>
              <a:t>A horizon 5 ans :</a:t>
            </a:r>
            <a:endParaRPr sz="1200" b="1" kern="0" dirty="0">
              <a:solidFill>
                <a:schemeClr val="bg1"/>
              </a:solidFill>
              <a:ea typeface="Helvetica Neue"/>
              <a:cs typeface="Helvetica Neue"/>
              <a:sym typeface="Helvetica Neue"/>
            </a:endParaRPr>
          </a:p>
          <a:p>
            <a:pPr marL="457200" indent="-292100" algn="just" defTabSz="914400">
              <a:lnSpc>
                <a:spcPct val="115000"/>
              </a:lnSpc>
              <a:buClr>
                <a:schemeClr val="bg1"/>
              </a:buClr>
              <a:buSzPts val="1000"/>
              <a:buFont typeface="Helvetica Neue"/>
              <a:buChar char="●"/>
            </a:pPr>
            <a:r>
              <a:rPr lang="fr" sz="1200" kern="0" dirty="0">
                <a:solidFill>
                  <a:schemeClr val="bg1"/>
                </a:solidFill>
                <a:ea typeface="Helvetica Neue"/>
                <a:cs typeface="Helvetica Neue"/>
                <a:sym typeface="Helvetica Neue"/>
              </a:rPr>
              <a:t>Support de communication, ateliers pour nos élus</a:t>
            </a:r>
            <a:endParaRPr sz="1200" kern="0" dirty="0">
              <a:solidFill>
                <a:schemeClr val="bg1"/>
              </a:solidFill>
              <a:ea typeface="Helvetica Neue"/>
              <a:cs typeface="Helvetica Neue"/>
              <a:sym typeface="Helvetica Neue"/>
            </a:endParaRPr>
          </a:p>
          <a:p>
            <a:pPr marL="457200" indent="-292100" algn="just" defTabSz="914400">
              <a:lnSpc>
                <a:spcPct val="115000"/>
              </a:lnSpc>
              <a:buClr>
                <a:schemeClr val="bg1"/>
              </a:buClr>
              <a:buSzPts val="1000"/>
              <a:buFont typeface="Helvetica Neue"/>
              <a:buChar char="●"/>
            </a:pPr>
            <a:r>
              <a:rPr lang="fr" sz="1200" kern="0" dirty="0">
                <a:solidFill>
                  <a:schemeClr val="bg1"/>
                </a:solidFill>
                <a:ea typeface="Helvetica Neue"/>
                <a:cs typeface="Helvetica Neue"/>
                <a:sym typeface="Helvetica Neue"/>
              </a:rPr>
              <a:t>Démos, appui technique pour non spécialistes</a:t>
            </a:r>
            <a:endParaRPr sz="1200" kern="0" dirty="0">
              <a:solidFill>
                <a:schemeClr val="bg1"/>
              </a:solidFill>
              <a:ea typeface="Helvetica Neue"/>
              <a:cs typeface="Helvetica Neue"/>
              <a:sym typeface="Helvetica Neue"/>
            </a:endParaRPr>
          </a:p>
          <a:p>
            <a:pPr marL="457200" indent="-292100" algn="just" defTabSz="914400">
              <a:lnSpc>
                <a:spcPct val="115000"/>
              </a:lnSpc>
              <a:buClr>
                <a:schemeClr val="bg1"/>
              </a:buClr>
              <a:buSzPts val="1000"/>
              <a:buFont typeface="Helvetica Neue"/>
              <a:buChar char="●"/>
            </a:pPr>
            <a:r>
              <a:rPr lang="fr" sz="1200" kern="0" dirty="0">
                <a:solidFill>
                  <a:schemeClr val="bg1"/>
                </a:solidFill>
                <a:ea typeface="Helvetica Neue"/>
                <a:cs typeface="Helvetica Neue"/>
                <a:sym typeface="Helvetica Neue"/>
              </a:rPr>
              <a:t>Participation au développement technique du réseau de Savoie</a:t>
            </a:r>
            <a:endParaRPr sz="1200" kern="0" dirty="0">
              <a:solidFill>
                <a:schemeClr val="bg1"/>
              </a:solidFill>
              <a:ea typeface="Helvetica Neue"/>
              <a:cs typeface="Helvetica Neue"/>
              <a:sym typeface="Helvetica Neue"/>
            </a:endParaRPr>
          </a:p>
          <a:p>
            <a:pPr marL="457200" indent="-292100" algn="just" defTabSz="914400">
              <a:lnSpc>
                <a:spcPct val="115000"/>
              </a:lnSpc>
              <a:buClr>
                <a:schemeClr val="bg1"/>
              </a:buClr>
              <a:buSzPts val="1000"/>
              <a:buFont typeface="Helvetica Neue"/>
              <a:buChar char="●"/>
            </a:pPr>
            <a:r>
              <a:rPr lang="fr" sz="1200" kern="0" dirty="0">
                <a:solidFill>
                  <a:schemeClr val="bg1"/>
                </a:solidFill>
                <a:ea typeface="Helvetica Neue"/>
                <a:cs typeface="Helvetica Neue"/>
                <a:sym typeface="Helvetica Neue"/>
              </a:rPr>
              <a:t>Rencontres physiques ou format web en fonction des thématiques</a:t>
            </a:r>
            <a:endParaRPr sz="1200" kern="0" dirty="0">
              <a:solidFill>
                <a:schemeClr val="bg1"/>
              </a:solidFill>
              <a:ea typeface="Helvetica Neue"/>
              <a:cs typeface="Helvetica Neue"/>
              <a:sym typeface="Helvetica Neue"/>
            </a:endParaRPr>
          </a:p>
          <a:p>
            <a:pPr marL="457200" indent="-292100" algn="just" defTabSz="914400">
              <a:lnSpc>
                <a:spcPct val="115000"/>
              </a:lnSpc>
              <a:buClr>
                <a:schemeClr val="bg1"/>
              </a:buClr>
              <a:buSzPts val="1000"/>
              <a:buFont typeface="Helvetica Neue"/>
              <a:buChar char="●"/>
            </a:pPr>
            <a:r>
              <a:rPr lang="fr" sz="1200" kern="0" dirty="0">
                <a:solidFill>
                  <a:schemeClr val="bg1"/>
                </a:solidFill>
                <a:ea typeface="Helvetica Neue"/>
                <a:cs typeface="Helvetica Neue"/>
                <a:sym typeface="Helvetica Neue"/>
              </a:rPr>
              <a:t>Centraliser les besoins d’outils et les développements &gt; rencontres utilisateurs pour discuter des évolutions avec eux</a:t>
            </a:r>
            <a:endParaRPr sz="1200" kern="0" dirty="0">
              <a:solidFill>
                <a:schemeClr val="bg1"/>
              </a:solidFill>
              <a:ea typeface="Helvetica Neue"/>
              <a:cs typeface="Helvetica Neue"/>
              <a:sym typeface="Helvetica Neue"/>
            </a:endParaRPr>
          </a:p>
          <a:p>
            <a:pPr algn="just" defTabSz="914400">
              <a:lnSpc>
                <a:spcPct val="115000"/>
              </a:lnSpc>
              <a:buClr>
                <a:srgbClr val="000000"/>
              </a:buClr>
              <a:buFont typeface="Arial"/>
              <a:buNone/>
            </a:pPr>
            <a:endParaRPr sz="1200" kern="0" dirty="0">
              <a:solidFill>
                <a:schemeClr val="bg1"/>
              </a:solidFill>
              <a:ea typeface="Helvetica Neue"/>
              <a:cs typeface="Helvetica Neue"/>
              <a:sym typeface="Helvetica Neue"/>
            </a:endParaRPr>
          </a:p>
          <a:p>
            <a:pPr algn="just" defTabSz="914400">
              <a:lnSpc>
                <a:spcPct val="115000"/>
              </a:lnSpc>
              <a:buClr>
                <a:srgbClr val="000000"/>
              </a:buClr>
              <a:buFont typeface="Arial"/>
              <a:buNone/>
            </a:pPr>
            <a:r>
              <a:rPr lang="fr" sz="1200" kern="0" dirty="0">
                <a:solidFill>
                  <a:schemeClr val="bg1"/>
                </a:solidFill>
                <a:ea typeface="Helvetica Neue"/>
                <a:cs typeface="Helvetica Neue"/>
                <a:sym typeface="Helvetica Neue"/>
              </a:rPr>
              <a:t>Dans un contexte marqué par des innovations, l’explosion des données disponibles, une grande hétérogénéité de situations entre les collectivités, la recherche de mutualisation… le problème à résoudre pour les collectivités c’est de s’organiser ensemble de manière intelligente sur des thématiques communes. La RGD pourrait aider sur la coordination et l’expertise technique</a:t>
            </a:r>
            <a:endParaRPr sz="1200" kern="0" dirty="0">
              <a:solidFill>
                <a:schemeClr val="bg1"/>
              </a:solidFill>
              <a:cs typeface="Arial"/>
              <a:sym typeface="Arial"/>
            </a:endParaRPr>
          </a:p>
        </p:txBody>
      </p:sp>
    </p:spTree>
    <p:extLst>
      <p:ext uri="{BB962C8B-B14F-4D97-AF65-F5344CB8AC3E}">
        <p14:creationId xmlns:p14="http://schemas.microsoft.com/office/powerpoint/2010/main" val="346163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C4DD632-2A8D-74E4-5775-28535BE8FD43}"/>
              </a:ext>
            </a:extLst>
          </p:cNvPr>
          <p:cNvSpPr txBox="1"/>
          <p:nvPr/>
        </p:nvSpPr>
        <p:spPr>
          <a:xfrm>
            <a:off x="0" y="0"/>
            <a:ext cx="9144000" cy="707886"/>
          </a:xfrm>
          <a:prstGeom prst="rect">
            <a:avLst/>
          </a:prstGeom>
          <a:noFill/>
        </p:spPr>
        <p:txBody>
          <a:bodyPr wrap="square">
            <a:spAutoFit/>
          </a:bodyPr>
          <a:lstStyle/>
          <a:p>
            <a:pPr algn="ctr"/>
            <a:r>
              <a:rPr lang="fr-FR" sz="2000" b="1" dirty="0">
                <a:solidFill>
                  <a:schemeClr val="bg1"/>
                </a:solidFill>
              </a:rPr>
              <a:t>Mutualiser l’expertise en gestion de données </a:t>
            </a:r>
          </a:p>
          <a:p>
            <a:pPr algn="ctr"/>
            <a:r>
              <a:rPr lang="fr-FR" sz="2000" b="1" dirty="0">
                <a:solidFill>
                  <a:schemeClr val="bg1"/>
                </a:solidFill>
              </a:rPr>
              <a:t>avec les acteurs territoriaux de la donnée publique </a:t>
            </a:r>
          </a:p>
        </p:txBody>
      </p:sp>
      <p:sp>
        <p:nvSpPr>
          <p:cNvPr id="2" name="Google Shape;214;p33">
            <a:extLst>
              <a:ext uri="{FF2B5EF4-FFF2-40B4-BE49-F238E27FC236}">
                <a16:creationId xmlns:a16="http://schemas.microsoft.com/office/drawing/2014/main" id="{A2D6692A-49D7-15DA-5A12-2EC1CE2C34BA}"/>
              </a:ext>
            </a:extLst>
          </p:cNvPr>
          <p:cNvSpPr txBox="1"/>
          <p:nvPr/>
        </p:nvSpPr>
        <p:spPr>
          <a:xfrm>
            <a:off x="0" y="727650"/>
            <a:ext cx="9144000" cy="443195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200" b="1" dirty="0">
                <a:solidFill>
                  <a:schemeClr val="bg1"/>
                </a:solidFill>
                <a:ea typeface="Helvetica Neue"/>
                <a:cs typeface="Helvetica Neue"/>
                <a:sym typeface="Helvetica Neue"/>
              </a:rPr>
              <a:t>Pistes d’évolution envisagées, en lien avec ce thème :</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Un rêve :</a:t>
            </a:r>
            <a:endParaRPr sz="1200" dirty="0">
              <a:solidFill>
                <a:schemeClr val="bg1"/>
              </a:solidFill>
              <a:ea typeface="Helvetica Neue"/>
              <a:cs typeface="Helvetica Neue"/>
              <a:sym typeface="Helvetica Neue"/>
            </a:endParaRPr>
          </a:p>
          <a:p>
            <a:pPr marL="9144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Un logiciel ouvert, facilement accessible et collaboratif : la donnée doit pouvoir facilement être partagée &gt; Simplicité</a:t>
            </a:r>
            <a:endParaRPr sz="1200" dirty="0">
              <a:solidFill>
                <a:schemeClr val="bg1"/>
              </a:solidFill>
              <a:ea typeface="Helvetica Neue"/>
              <a:cs typeface="Helvetica Neue"/>
              <a:sym typeface="Helvetica Neue"/>
            </a:endParaRPr>
          </a:p>
          <a:p>
            <a:pPr marL="9144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La sécurisation des données des adhérents &gt; sérénité</a:t>
            </a:r>
            <a:endParaRPr sz="1200" dirty="0">
              <a:solidFill>
                <a:schemeClr val="bg1"/>
              </a:solidFill>
              <a:ea typeface="Helvetica Neue"/>
              <a:cs typeface="Helvetica Neue"/>
              <a:sym typeface="Helvetica Neue"/>
            </a:endParaRPr>
          </a:p>
          <a:p>
            <a:pPr marL="457200" marR="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Créer un binôme efficace entre nos structures pour mieux valoriser et donner accès aux données. S’appuyer sur l’expertise d’AGATE sur les thématiques abordées, accompagner l’expertise technique de la RGD</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Plateforme d’animation entre les 2 Savoies en partenariat avec AGATE</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Plateforme en ligne collaborative et partage des données</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Passer d’un outil de consultation à un outil participatif, accessible aux autres</a:t>
            </a:r>
            <a:endParaRPr sz="1200" dirty="0">
              <a:solidFill>
                <a:schemeClr val="bg1"/>
              </a:solidFill>
              <a:ea typeface="Helvetica Neue"/>
              <a:cs typeface="Helvetica Neue"/>
              <a:sym typeface="Helvetica Neue"/>
            </a:endParaRPr>
          </a:p>
          <a:p>
            <a:pPr marL="457200" marR="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S’inspirer du portail Géofoncier ou faire un partenariat : faire apparaître les bornes ; bornages ; servitudes existantes…</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r>
              <a:rPr lang="fr" sz="1200" b="1" dirty="0">
                <a:solidFill>
                  <a:schemeClr val="bg1"/>
                </a:solidFill>
                <a:ea typeface="Helvetica Neue"/>
                <a:cs typeface="Helvetica Neue"/>
                <a:sym typeface="Helvetica Neue"/>
              </a:rPr>
              <a:t>Notes du groupe de travail :</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r>
              <a:rPr lang="fr" sz="1200" dirty="0">
                <a:solidFill>
                  <a:schemeClr val="bg1"/>
                </a:solidFill>
                <a:ea typeface="Helvetica Neue"/>
                <a:cs typeface="Helvetica Neue"/>
                <a:sym typeface="Helvetica Neue"/>
              </a:rPr>
              <a:t>Acteurs : IGN, autres fournisseurs nationaux comme Etalab, DatARA CRAIG, RGD, CD, DDT, CA/CC, Communes, AGATE/Terractem, EPFL, ONF/SDIS, fournisseurs privés comme Enedis, PBR</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r>
              <a:rPr lang="fr" sz="1200" dirty="0">
                <a:solidFill>
                  <a:schemeClr val="bg1"/>
                </a:solidFill>
                <a:ea typeface="Helvetica Neue"/>
                <a:cs typeface="Helvetica Neue"/>
                <a:sym typeface="Helvetica Neue"/>
              </a:rPr>
              <a:t>Dispositifs techniqes : géoportail, géoservices, géoplateforme, BAN, datagouv, datara, observatoire des territoires 73, observatoire 74, opendata GC, SIG local, </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r>
              <a:rPr lang="fr" sz="1200" dirty="0">
                <a:solidFill>
                  <a:schemeClr val="bg1"/>
                </a:solidFill>
                <a:ea typeface="Helvetica Neue"/>
                <a:cs typeface="Helvetica Neue"/>
                <a:sym typeface="Helvetica Neue"/>
              </a:rPr>
              <a:t>Problèmes : diversité des plateformes, communication, faire partager sur les initiatives locales (réseau), problèmes juridiques, coût et ingénierie financière, adhésion des acteurs</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r>
              <a:rPr lang="fr" sz="1200" dirty="0">
                <a:solidFill>
                  <a:schemeClr val="bg1"/>
                </a:solidFill>
                <a:ea typeface="Helvetica Neue"/>
                <a:cs typeface="Helvetica Neue"/>
                <a:sym typeface="Helvetica Neue"/>
              </a:rPr>
              <a:t>Formations : technique , juridique</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r>
              <a:rPr lang="fr" sz="1200" dirty="0">
                <a:solidFill>
                  <a:schemeClr val="bg1"/>
                </a:solidFill>
                <a:ea typeface="Helvetica Neue"/>
                <a:cs typeface="Helvetica Neue"/>
                <a:sym typeface="Helvetica Neue"/>
              </a:rPr>
              <a:t>Partenariats : Géoplateforme IGN, code open source</a:t>
            </a:r>
            <a:endParaRPr sz="1200" dirty="0">
              <a:solidFill>
                <a:schemeClr val="bg1"/>
              </a:solidFill>
              <a:ea typeface="Helvetica Neue"/>
              <a:cs typeface="Helvetica Neue"/>
              <a:sym typeface="Helvetica Neue"/>
            </a:endParaRPr>
          </a:p>
        </p:txBody>
      </p:sp>
      <p:pic>
        <p:nvPicPr>
          <p:cNvPr id="6" name="Image 5">
            <a:extLst>
              <a:ext uri="{FF2B5EF4-FFF2-40B4-BE49-F238E27FC236}">
                <a16:creationId xmlns:a16="http://schemas.microsoft.com/office/drawing/2014/main" id="{65451F79-A991-5E64-B969-826D5E22C6E3}"/>
              </a:ext>
            </a:extLst>
          </p:cNvPr>
          <p:cNvPicPr>
            <a:picLocks noChangeAspect="1"/>
          </p:cNvPicPr>
          <p:nvPr/>
        </p:nvPicPr>
        <p:blipFill>
          <a:blip r:embed="rId3"/>
          <a:stretch>
            <a:fillRect/>
          </a:stretch>
        </p:blipFill>
        <p:spPr>
          <a:xfrm>
            <a:off x="3653688" y="4554624"/>
            <a:ext cx="3699611" cy="2138503"/>
          </a:xfrm>
          <a:prstGeom prst="rect">
            <a:avLst/>
          </a:prstGeom>
        </p:spPr>
      </p:pic>
    </p:spTree>
    <p:extLst>
      <p:ext uri="{BB962C8B-B14F-4D97-AF65-F5344CB8AC3E}">
        <p14:creationId xmlns:p14="http://schemas.microsoft.com/office/powerpoint/2010/main" val="2727827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C4DD632-2A8D-74E4-5775-28535BE8FD43}"/>
              </a:ext>
            </a:extLst>
          </p:cNvPr>
          <p:cNvSpPr txBox="1"/>
          <p:nvPr/>
        </p:nvSpPr>
        <p:spPr>
          <a:xfrm>
            <a:off x="0" y="0"/>
            <a:ext cx="9144000" cy="707886"/>
          </a:xfrm>
          <a:prstGeom prst="rect">
            <a:avLst/>
          </a:prstGeom>
          <a:noFill/>
        </p:spPr>
        <p:txBody>
          <a:bodyPr wrap="square">
            <a:spAutoFit/>
          </a:bodyPr>
          <a:lstStyle/>
          <a:p>
            <a:pPr algn="ctr"/>
            <a:r>
              <a:rPr lang="fr-FR" sz="2000" b="1" dirty="0">
                <a:solidFill>
                  <a:schemeClr val="bg1"/>
                </a:solidFill>
              </a:rPr>
              <a:t>Développer de nouveaux services,</a:t>
            </a:r>
          </a:p>
          <a:p>
            <a:pPr algn="ctr"/>
            <a:r>
              <a:rPr lang="fr-FR" sz="2000" b="1" dirty="0">
                <a:solidFill>
                  <a:schemeClr val="bg1"/>
                </a:solidFill>
              </a:rPr>
              <a:t>notamment à partir de compétences en 3D pour modéliser le territoire </a:t>
            </a:r>
          </a:p>
        </p:txBody>
      </p:sp>
      <p:sp>
        <p:nvSpPr>
          <p:cNvPr id="2" name="Google Shape;228;p35">
            <a:extLst>
              <a:ext uri="{FF2B5EF4-FFF2-40B4-BE49-F238E27FC236}">
                <a16:creationId xmlns:a16="http://schemas.microsoft.com/office/drawing/2014/main" id="{E7A3D9F9-E16B-D52B-9BC8-BBE2F735FD4F}"/>
              </a:ext>
            </a:extLst>
          </p:cNvPr>
          <p:cNvSpPr txBox="1"/>
          <p:nvPr/>
        </p:nvSpPr>
        <p:spPr>
          <a:xfrm>
            <a:off x="114300" y="891850"/>
            <a:ext cx="9144000" cy="54937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200" b="1" dirty="0">
                <a:solidFill>
                  <a:schemeClr val="bg1"/>
                </a:solidFill>
                <a:ea typeface="Helvetica Neue"/>
                <a:cs typeface="Helvetica Neue"/>
                <a:sym typeface="Helvetica Neue"/>
              </a:rPr>
              <a:t>Pistes d’évolution envisagées, en lien avec ce thème :</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Intégration 3D des projets d’urbanisme, d’aménagement, d’infrastructures etc. dans l’environnement bâti et naturel</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Outils clé en main pour intégrer des modélisations 3D de bâtiments , rues + infos recollement</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Un google street local</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Vue 3D de tous les territoires</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3D du sous sol avec les réseaux</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Calcul automatique des hauteurs, distances…</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Outil d’analyse vidéosurveillance</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r>
              <a:rPr lang="fr" sz="1200" b="1" dirty="0">
                <a:solidFill>
                  <a:schemeClr val="bg1"/>
                </a:solidFill>
                <a:ea typeface="Helvetica Neue"/>
                <a:cs typeface="Helvetica Neue"/>
                <a:sym typeface="Helvetica Neue"/>
              </a:rPr>
              <a:t>Notes du groupe de travail :</a:t>
            </a:r>
            <a:endParaRPr sz="1200" b="1"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fr" sz="1200" dirty="0">
                <a:solidFill>
                  <a:schemeClr val="bg1"/>
                </a:solidFill>
                <a:ea typeface="Helvetica Neue"/>
                <a:cs typeface="Helvetica Neue"/>
                <a:sym typeface="Helvetica Neue"/>
              </a:rPr>
              <a:t>Contexte : PCRS, MNT, MNS, réseaux en Z, nuages de points aériens, vues immersives + photos Lidar, BDD Voiries (flux)</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fr" sz="1200" dirty="0">
                <a:solidFill>
                  <a:schemeClr val="bg1"/>
                </a:solidFill>
                <a:ea typeface="Helvetica Neue"/>
                <a:cs typeface="Helvetica Neue"/>
                <a:sym typeface="Helvetica Neue"/>
              </a:rPr>
              <a:t>Bâti 3D BIM intégré à la modélisation du territoire : analyse de permis de construire, info aux citoyens, simulation bruit, îlots de chaleur</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fr" sz="1200" dirty="0">
                <a:solidFill>
                  <a:schemeClr val="bg1"/>
                </a:solidFill>
                <a:ea typeface="Helvetica Neue"/>
                <a:cs typeface="Helvetica Neue"/>
                <a:sym typeface="Helvetica Neue"/>
              </a:rPr>
              <a:t>Aide à l’implantation de mobilier urbain et équipements : vidéo surveillance, mobilier urbain, accessibilité</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fr" sz="1200" dirty="0">
                <a:solidFill>
                  <a:schemeClr val="bg1"/>
                </a:solidFill>
                <a:ea typeface="Helvetica Neue"/>
                <a:cs typeface="Helvetica Neue"/>
                <a:sym typeface="Helvetica Neue"/>
              </a:rPr>
              <a:t>Rationaliser le temps terrain pour des interventions qui génèrent plus de qualité </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fr" sz="1200" dirty="0">
                <a:solidFill>
                  <a:schemeClr val="bg1"/>
                </a:solidFill>
                <a:ea typeface="Helvetica Neue"/>
                <a:cs typeface="Helvetica Neue"/>
                <a:sym typeface="Helvetica Neue"/>
              </a:rPr>
              <a:t>Défi de l’incubation des cas d’usages qui requiert de : </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Créer l’animation</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Créer la volonté partagée</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Créer la maturité, ça prend du temps</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fr" sz="1200" dirty="0">
                <a:solidFill>
                  <a:schemeClr val="bg1"/>
                </a:solidFill>
                <a:ea typeface="Helvetica Neue"/>
                <a:cs typeface="Helvetica Neue"/>
                <a:sym typeface="Helvetica Neue"/>
              </a:rPr>
              <a:t>Capacité financière / retour sur investissement &gt; largement mutualisable</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bg1"/>
              </a:solidFill>
              <a:ea typeface="Helvetica Neue"/>
              <a:cs typeface="Helvetica Neue"/>
              <a:sym typeface="Helvetica Neue"/>
            </a:endParaRPr>
          </a:p>
        </p:txBody>
      </p:sp>
    </p:spTree>
    <p:extLst>
      <p:ext uri="{BB962C8B-B14F-4D97-AF65-F5344CB8AC3E}">
        <p14:creationId xmlns:p14="http://schemas.microsoft.com/office/powerpoint/2010/main" val="244776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C4DD632-2A8D-74E4-5775-28535BE8FD43}"/>
              </a:ext>
            </a:extLst>
          </p:cNvPr>
          <p:cNvSpPr txBox="1"/>
          <p:nvPr/>
        </p:nvSpPr>
        <p:spPr>
          <a:xfrm>
            <a:off x="0" y="0"/>
            <a:ext cx="9144000" cy="400110"/>
          </a:xfrm>
          <a:prstGeom prst="rect">
            <a:avLst/>
          </a:prstGeom>
          <a:noFill/>
        </p:spPr>
        <p:txBody>
          <a:bodyPr wrap="square">
            <a:spAutoFit/>
          </a:bodyPr>
          <a:lstStyle/>
          <a:p>
            <a:pPr algn="ctr"/>
            <a:r>
              <a:rPr lang="fr-FR" sz="2000" b="1" dirty="0">
                <a:solidFill>
                  <a:schemeClr val="bg1"/>
                </a:solidFill>
              </a:rPr>
              <a:t>Proposer de nouveaux services d’aide à la décision dans les territoires</a:t>
            </a:r>
          </a:p>
        </p:txBody>
      </p:sp>
      <p:sp>
        <p:nvSpPr>
          <p:cNvPr id="2" name="Google Shape;241;p37">
            <a:extLst>
              <a:ext uri="{FF2B5EF4-FFF2-40B4-BE49-F238E27FC236}">
                <a16:creationId xmlns:a16="http://schemas.microsoft.com/office/drawing/2014/main" id="{8A06BC86-794E-F358-538B-A2E182B99A21}"/>
              </a:ext>
            </a:extLst>
          </p:cNvPr>
          <p:cNvSpPr txBox="1"/>
          <p:nvPr/>
        </p:nvSpPr>
        <p:spPr>
          <a:xfrm>
            <a:off x="95250" y="1139500"/>
            <a:ext cx="9144000" cy="5281416"/>
          </a:xfrm>
          <a:prstGeom prst="rect">
            <a:avLst/>
          </a:prstGeom>
          <a:noFill/>
          <a:ln>
            <a:noFill/>
          </a:ln>
        </p:spPr>
        <p:txBody>
          <a:bodyPr spcFirstLastPara="1" wrap="square" lIns="91425" tIns="91425" rIns="91425" bIns="91425" anchor="t" anchorCtr="0">
            <a:spAutoFit/>
          </a:bodyPr>
          <a:lstStyle/>
          <a:p>
            <a:pPr marL="0" lvl="0" indent="0" rtl="0">
              <a:lnSpc>
                <a:spcPct val="115000"/>
              </a:lnSpc>
              <a:spcBef>
                <a:spcPts val="0"/>
              </a:spcBef>
              <a:spcAft>
                <a:spcPts val="0"/>
              </a:spcAft>
              <a:buNone/>
            </a:pPr>
            <a:r>
              <a:rPr lang="fr" sz="1200" b="1" dirty="0">
                <a:solidFill>
                  <a:schemeClr val="bg1"/>
                </a:solidFill>
                <a:latin typeface="Helvetica Neue"/>
                <a:ea typeface="Helvetica Neue"/>
                <a:cs typeface="Helvetica Neue"/>
                <a:sym typeface="Helvetica Neue"/>
              </a:rPr>
              <a:t>Pistes d’évolution envisagées, en lien avec ce thème :</a:t>
            </a:r>
            <a:endParaRPr sz="1200" dirty="0">
              <a:solidFill>
                <a:schemeClr val="bg1"/>
              </a:solidFill>
              <a:latin typeface="Helvetica Neue"/>
              <a:ea typeface="Helvetica Neue"/>
              <a:cs typeface="Helvetica Neue"/>
              <a:sym typeface="Helvetica Neue"/>
            </a:endParaRP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Observatoire des données (ex. Maillage plus fin pour les données INSEE)</a:t>
            </a: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Mises à jour orthophoto plus rapides</a:t>
            </a:r>
            <a:endParaRPr sz="1200" dirty="0">
              <a:solidFill>
                <a:schemeClr val="bg1"/>
              </a:solidFill>
              <a:latin typeface="Helvetica Neue"/>
              <a:ea typeface="Helvetica Neue"/>
              <a:cs typeface="Helvetica Neue"/>
              <a:sym typeface="Helvetica Neue"/>
            </a:endParaRP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La prospective au service des territoires ?</a:t>
            </a:r>
            <a:endParaRPr sz="1200" dirty="0">
              <a:solidFill>
                <a:schemeClr val="bg1"/>
              </a:solidFill>
              <a:latin typeface="Helvetica Neue"/>
              <a:ea typeface="Helvetica Neue"/>
              <a:cs typeface="Helvetica Neue"/>
              <a:sym typeface="Helvetica Neue"/>
            </a:endParaRP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Equilibre entre technique et politique &gt; outil d’aide à la gestion de la complexité</a:t>
            </a:r>
            <a:endParaRPr sz="1200" dirty="0">
              <a:solidFill>
                <a:schemeClr val="bg1"/>
              </a:solidFill>
              <a:latin typeface="Helvetica Neue"/>
              <a:ea typeface="Helvetica Neue"/>
              <a:cs typeface="Helvetica Neue"/>
              <a:sym typeface="Helvetica Neue"/>
            </a:endParaRP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Accompagner dans la réflexion et la réalisation de projets autour de la donnée, quel que soit le niveau de connaissance des acteurs</a:t>
            </a:r>
            <a:endParaRPr sz="1200" dirty="0">
              <a:solidFill>
                <a:schemeClr val="bg1"/>
              </a:solidFill>
              <a:latin typeface="Helvetica Neue"/>
              <a:ea typeface="Helvetica Neue"/>
              <a:cs typeface="Helvetica Neue"/>
              <a:sym typeface="Helvetica Neue"/>
            </a:endParaRP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Corréler les données pour disposer de toutes les données fiscales à la parcelle, au bâtiment et au local (croiser les tiroirs)</a:t>
            </a:r>
            <a:endParaRPr sz="1200" dirty="0">
              <a:solidFill>
                <a:schemeClr val="bg1"/>
              </a:solidFill>
              <a:latin typeface="Helvetica Neue"/>
              <a:ea typeface="Helvetica Neue"/>
              <a:cs typeface="Helvetica Neue"/>
              <a:sym typeface="Helvetica Neue"/>
            </a:endParaRP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Ouvrir un accès aux informations plus large sur la région   </a:t>
            </a:r>
            <a:endParaRPr sz="1200" dirty="0">
              <a:solidFill>
                <a:schemeClr val="bg1"/>
              </a:solidFill>
              <a:latin typeface="Helvetica Neue"/>
              <a:ea typeface="Helvetica Neue"/>
              <a:cs typeface="Helvetica Neue"/>
              <a:sym typeface="Helvetica Neue"/>
            </a:endParaRPr>
          </a:p>
          <a:p>
            <a:pPr marL="0" lvl="0" indent="0" rtl="0">
              <a:lnSpc>
                <a:spcPct val="115000"/>
              </a:lnSpc>
              <a:spcBef>
                <a:spcPts val="0"/>
              </a:spcBef>
              <a:spcAft>
                <a:spcPts val="0"/>
              </a:spcAft>
              <a:buNone/>
            </a:pPr>
            <a:endParaRPr sz="1200" dirty="0">
              <a:solidFill>
                <a:schemeClr val="bg1"/>
              </a:solidFill>
              <a:latin typeface="Helvetica Neue"/>
              <a:ea typeface="Helvetica Neue"/>
              <a:cs typeface="Helvetica Neue"/>
              <a:sym typeface="Helvetica Neue"/>
            </a:endParaRPr>
          </a:p>
          <a:p>
            <a:pPr marL="0" lvl="0" indent="0" rtl="0">
              <a:lnSpc>
                <a:spcPct val="115000"/>
              </a:lnSpc>
              <a:spcBef>
                <a:spcPts val="0"/>
              </a:spcBef>
              <a:spcAft>
                <a:spcPts val="0"/>
              </a:spcAft>
              <a:buNone/>
            </a:pPr>
            <a:r>
              <a:rPr lang="fr" sz="1200" b="1" dirty="0">
                <a:solidFill>
                  <a:schemeClr val="bg1"/>
                </a:solidFill>
                <a:latin typeface="Helvetica Neue"/>
                <a:ea typeface="Helvetica Neue"/>
                <a:cs typeface="Helvetica Neue"/>
                <a:sym typeface="Helvetica Neue"/>
              </a:rPr>
              <a:t>Notes du groupe de travail :</a:t>
            </a:r>
            <a:endParaRPr sz="1200" b="1" dirty="0">
              <a:solidFill>
                <a:schemeClr val="bg1"/>
              </a:solidFill>
              <a:latin typeface="Helvetica Neue"/>
              <a:ea typeface="Helvetica Neue"/>
              <a:cs typeface="Helvetica Neue"/>
              <a:sym typeface="Helvetica Neue"/>
            </a:endParaRPr>
          </a:p>
          <a:p>
            <a:pPr marL="0" lvl="0" indent="0" rtl="0">
              <a:lnSpc>
                <a:spcPct val="115000"/>
              </a:lnSpc>
              <a:spcBef>
                <a:spcPts val="0"/>
              </a:spcBef>
              <a:spcAft>
                <a:spcPts val="0"/>
              </a:spcAft>
              <a:buNone/>
            </a:pPr>
            <a:endParaRPr sz="1200" dirty="0">
              <a:solidFill>
                <a:schemeClr val="bg1"/>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fr" sz="1200" dirty="0">
                <a:solidFill>
                  <a:schemeClr val="bg1"/>
                </a:solidFill>
                <a:latin typeface="Helvetica Neue"/>
                <a:ea typeface="Helvetica Neue"/>
                <a:cs typeface="Helvetica Neue"/>
                <a:sym typeface="Helvetica Neue"/>
              </a:rPr>
              <a:t>Les données :</a:t>
            </a:r>
            <a:endParaRPr sz="1200" dirty="0">
              <a:solidFill>
                <a:schemeClr val="bg1"/>
              </a:solidFill>
              <a:latin typeface="Helvetica Neue"/>
              <a:ea typeface="Helvetica Neue"/>
              <a:cs typeface="Helvetica Neue"/>
              <a:sym typeface="Helvetica Neue"/>
            </a:endParaRP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Mieux communiquer sur les données existantes</a:t>
            </a:r>
            <a:endParaRPr sz="1200" dirty="0">
              <a:solidFill>
                <a:schemeClr val="bg1"/>
              </a:solidFill>
              <a:latin typeface="Helvetica Neue"/>
              <a:ea typeface="Helvetica Neue"/>
              <a:cs typeface="Helvetica Neue"/>
              <a:sym typeface="Helvetica Neue"/>
            </a:endParaRP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Intégrer de nouveaux flux de données existantes</a:t>
            </a:r>
            <a:endParaRPr sz="1200" dirty="0">
              <a:solidFill>
                <a:schemeClr val="bg1"/>
              </a:solidFill>
              <a:latin typeface="Helvetica Neue"/>
              <a:ea typeface="Helvetica Neue"/>
              <a:cs typeface="Helvetica Neue"/>
              <a:sym typeface="Helvetica Neue"/>
            </a:endParaRP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Croiser les données</a:t>
            </a:r>
            <a:endParaRPr sz="1200" dirty="0">
              <a:solidFill>
                <a:schemeClr val="bg1"/>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endParaRPr sz="1200" dirty="0">
              <a:solidFill>
                <a:schemeClr val="bg1"/>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fr" sz="1200" dirty="0">
                <a:solidFill>
                  <a:schemeClr val="bg1"/>
                </a:solidFill>
                <a:latin typeface="Helvetica Neue"/>
                <a:ea typeface="Helvetica Neue"/>
                <a:cs typeface="Helvetica Neue"/>
                <a:sym typeface="Helvetica Neue"/>
              </a:rPr>
              <a:t>Veille et conseils sur des sujets d’actualité </a:t>
            </a:r>
            <a:endParaRPr sz="1200" dirty="0">
              <a:solidFill>
                <a:schemeClr val="bg1"/>
              </a:solidFill>
              <a:latin typeface="Helvetica Neue"/>
              <a:ea typeface="Helvetica Neue"/>
              <a:cs typeface="Helvetica Neue"/>
              <a:sym typeface="Helvetica Neue"/>
            </a:endParaRP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Liste des données disponibles</a:t>
            </a:r>
            <a:endParaRPr sz="1200" dirty="0">
              <a:solidFill>
                <a:schemeClr val="bg1"/>
              </a:solidFill>
              <a:latin typeface="Helvetica Neue"/>
              <a:ea typeface="Helvetica Neue"/>
              <a:cs typeface="Helvetica Neue"/>
              <a:sym typeface="Helvetica Neue"/>
            </a:endParaRP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Retours d’expériences d’autres territoires</a:t>
            </a:r>
            <a:endParaRPr sz="1200" dirty="0">
              <a:solidFill>
                <a:schemeClr val="bg1"/>
              </a:solidFill>
              <a:latin typeface="Helvetica Neue"/>
              <a:ea typeface="Helvetica Neue"/>
              <a:cs typeface="Helvetica Neue"/>
              <a:sym typeface="Helvetica Neue"/>
            </a:endParaRPr>
          </a:p>
          <a:p>
            <a:pPr marL="457200" lvl="0" indent="-292100" rtl="0">
              <a:lnSpc>
                <a:spcPct val="115000"/>
              </a:lnSpc>
              <a:spcBef>
                <a:spcPts val="0"/>
              </a:spcBef>
              <a:spcAft>
                <a:spcPts val="0"/>
              </a:spcAft>
              <a:buClr>
                <a:schemeClr val="dk1"/>
              </a:buClr>
              <a:buSzPts val="1000"/>
              <a:buFont typeface="Helvetica Neue"/>
              <a:buChar char="●"/>
            </a:pPr>
            <a:r>
              <a:rPr lang="fr" sz="1200" dirty="0">
                <a:solidFill>
                  <a:schemeClr val="bg1"/>
                </a:solidFill>
                <a:latin typeface="Helvetica Neue"/>
                <a:ea typeface="Helvetica Neue"/>
                <a:cs typeface="Helvetica Neue"/>
                <a:sym typeface="Helvetica Neue"/>
              </a:rPr>
              <a:t>Newsletter, ateliers collaboratifs, webinaires thématiques</a:t>
            </a:r>
            <a:endParaRPr sz="1200" dirty="0">
              <a:solidFill>
                <a:schemeClr val="bg1"/>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endParaRPr sz="1200" dirty="0">
              <a:solidFill>
                <a:schemeClr val="bg1"/>
              </a:solidFill>
              <a:latin typeface="Helvetica Neue"/>
              <a:ea typeface="Helvetica Neue"/>
              <a:cs typeface="Helvetica Neue"/>
              <a:sym typeface="Helvetica Neue"/>
            </a:endParaRPr>
          </a:p>
          <a:p>
            <a:pPr marL="0" lvl="0" indent="0" rtl="0">
              <a:lnSpc>
                <a:spcPct val="115000"/>
              </a:lnSpc>
              <a:spcBef>
                <a:spcPts val="0"/>
              </a:spcBef>
              <a:spcAft>
                <a:spcPts val="0"/>
              </a:spcAft>
              <a:buClr>
                <a:schemeClr val="dk1"/>
              </a:buClr>
              <a:buSzPts val="1100"/>
              <a:buFont typeface="Arial"/>
              <a:buNone/>
            </a:pPr>
            <a:r>
              <a:rPr lang="fr" sz="1200" dirty="0">
                <a:solidFill>
                  <a:schemeClr val="bg1"/>
                </a:solidFill>
                <a:latin typeface="Helvetica Neue"/>
                <a:ea typeface="Helvetica Neue"/>
                <a:cs typeface="Helvetica Neue"/>
                <a:sym typeface="Helvetica Neue"/>
              </a:rPr>
              <a:t>Maintien de logiciels métiers</a:t>
            </a:r>
            <a:endParaRPr sz="1200" dirty="0">
              <a:solidFill>
                <a:schemeClr val="bg1"/>
              </a:solidFill>
              <a:latin typeface="Helvetica Neue"/>
              <a:ea typeface="Helvetica Neue"/>
              <a:cs typeface="Helvetica Neue"/>
              <a:sym typeface="Helvetica Neue"/>
            </a:endParaRPr>
          </a:p>
          <a:p>
            <a:pPr marL="0" lvl="0" indent="0" rtl="0">
              <a:lnSpc>
                <a:spcPct val="115000"/>
              </a:lnSpc>
              <a:spcBef>
                <a:spcPts val="0"/>
              </a:spcBef>
              <a:spcAft>
                <a:spcPts val="0"/>
              </a:spcAft>
              <a:buNone/>
            </a:pPr>
            <a:endParaRPr sz="1200" dirty="0">
              <a:solidFill>
                <a:schemeClr val="bg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52133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12649A1-6D0B-4CC4-B93F-FCA355994C07}"/>
              </a:ext>
            </a:extLst>
          </p:cNvPr>
          <p:cNvSpPr txBox="1">
            <a:spLocks/>
          </p:cNvSpPr>
          <p:nvPr/>
        </p:nvSpPr>
        <p:spPr>
          <a:xfrm>
            <a:off x="0" y="0"/>
            <a:ext cx="9144000" cy="72486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fr-FR" sz="3600" b="1" i="0" u="none" strike="noStrike" kern="1200" cap="none" spc="0" normalizeH="0" baseline="0" noProof="0" dirty="0">
                <a:ln>
                  <a:noFill/>
                </a:ln>
                <a:solidFill>
                  <a:srgbClr val="FEFFFF"/>
                </a:solidFill>
                <a:effectLst/>
                <a:uLnTx/>
                <a:uFillTx/>
                <a:latin typeface="Calibri Light" panose="020F0302020204030204" pitchFamily="34" charset="0"/>
                <a:ea typeface="+mj-ea"/>
                <a:cs typeface="Calibri Light" panose="020F0302020204030204" pitchFamily="34" charset="0"/>
              </a:rPr>
              <a:t>Programme</a:t>
            </a:r>
          </a:p>
        </p:txBody>
      </p:sp>
      <p:graphicFrame>
        <p:nvGraphicFramePr>
          <p:cNvPr id="2" name="Tableau 1">
            <a:extLst>
              <a:ext uri="{FF2B5EF4-FFF2-40B4-BE49-F238E27FC236}">
                <a16:creationId xmlns:a16="http://schemas.microsoft.com/office/drawing/2014/main" id="{E2B02259-A692-45CD-B301-3E9F79AF6D44}"/>
              </a:ext>
            </a:extLst>
          </p:cNvPr>
          <p:cNvGraphicFramePr>
            <a:graphicFrameLocks noGrp="1"/>
          </p:cNvGraphicFramePr>
          <p:nvPr>
            <p:extLst>
              <p:ext uri="{D42A27DB-BD31-4B8C-83A1-F6EECF244321}">
                <p14:modId xmlns:p14="http://schemas.microsoft.com/office/powerpoint/2010/main" val="1106598581"/>
              </p:ext>
            </p:extLst>
          </p:nvPr>
        </p:nvGraphicFramePr>
        <p:xfrm>
          <a:off x="1795955" y="1181100"/>
          <a:ext cx="5285390" cy="4495800"/>
        </p:xfrm>
        <a:graphic>
          <a:graphicData uri="http://schemas.openxmlformats.org/drawingml/2006/table">
            <a:tbl>
              <a:tblPr firstRow="1" firstCol="1" bandRow="1">
                <a:tableStyleId>{5C22544A-7EE6-4342-B048-85BDC9FD1C3A}</a:tableStyleId>
              </a:tblPr>
              <a:tblGrid>
                <a:gridCol w="1157621">
                  <a:extLst>
                    <a:ext uri="{9D8B030D-6E8A-4147-A177-3AD203B41FA5}">
                      <a16:colId xmlns:a16="http://schemas.microsoft.com/office/drawing/2014/main" val="1821168804"/>
                    </a:ext>
                  </a:extLst>
                </a:gridCol>
                <a:gridCol w="4127769">
                  <a:extLst>
                    <a:ext uri="{9D8B030D-6E8A-4147-A177-3AD203B41FA5}">
                      <a16:colId xmlns:a16="http://schemas.microsoft.com/office/drawing/2014/main" val="3337393120"/>
                    </a:ext>
                  </a:extLst>
                </a:gridCol>
              </a:tblGrid>
              <a:tr h="657225">
                <a:tc>
                  <a:txBody>
                    <a:bodyPr/>
                    <a:lstStyle/>
                    <a:p>
                      <a:pPr algn="ctr">
                        <a:lnSpc>
                          <a:spcPct val="107000"/>
                        </a:lnSpc>
                      </a:pPr>
                      <a:r>
                        <a:rPr lang="fr-FR" sz="1600" dirty="0">
                          <a:effectLst/>
                          <a:latin typeface="+mn-lt"/>
                        </a:rPr>
                        <a:t>10h</a:t>
                      </a:r>
                      <a:endParaRPr lang="fr-FR" sz="1600" dirty="0">
                        <a:effectLst/>
                        <a:latin typeface="+mn-lt"/>
                        <a:ea typeface="Calibri" panose="020F0502020204030204" pitchFamily="34" charset="0"/>
                        <a:cs typeface="Times New Roman" panose="02020603050405020304" pitchFamily="18" charset="0"/>
                      </a:endParaRPr>
                    </a:p>
                  </a:txBody>
                  <a:tcPr marL="49668" marR="49668" marT="0" marB="0" anchor="ctr"/>
                </a:tc>
                <a:tc>
                  <a:txBody>
                    <a:bodyPr/>
                    <a:lstStyle/>
                    <a:p>
                      <a:pPr marL="0" algn="ctr" defTabSz="914400" rtl="0" eaLnBrk="1" latinLnBrk="0" hangingPunct="1">
                        <a:lnSpc>
                          <a:spcPct val="107000"/>
                        </a:lnSpc>
                      </a:pPr>
                      <a:r>
                        <a:rPr lang="fr-FR" sz="1600" b="0" kern="1200" dirty="0">
                          <a:solidFill>
                            <a:schemeClr val="dk1"/>
                          </a:solidFill>
                          <a:effectLst/>
                          <a:latin typeface="+mn-lt"/>
                          <a:ea typeface="+mn-ea"/>
                          <a:cs typeface="+mn-cs"/>
                        </a:rPr>
                        <a:t>Mot d’accueil </a:t>
                      </a:r>
                    </a:p>
                  </a:txBody>
                  <a:tcPr marL="49668" marR="49668" marT="0" marB="0" anchor="ctr">
                    <a:solidFill>
                      <a:srgbClr val="E9EDF4"/>
                    </a:solidFill>
                  </a:tcPr>
                </a:tc>
                <a:extLst>
                  <a:ext uri="{0D108BD9-81ED-4DB2-BD59-A6C34878D82A}">
                    <a16:rowId xmlns:a16="http://schemas.microsoft.com/office/drawing/2014/main" val="4222627589"/>
                  </a:ext>
                </a:extLst>
              </a:tr>
              <a:tr h="685800">
                <a:tc>
                  <a:txBody>
                    <a:bodyPr/>
                    <a:lstStyle/>
                    <a:p>
                      <a:pPr algn="ctr">
                        <a:lnSpc>
                          <a:spcPct val="107000"/>
                        </a:lnSpc>
                      </a:pPr>
                      <a:r>
                        <a:rPr lang="fr-FR" sz="1600" dirty="0">
                          <a:effectLst/>
                          <a:latin typeface="+mn-lt"/>
                        </a:rPr>
                        <a:t>10h15</a:t>
                      </a:r>
                      <a:endParaRPr lang="fr-FR" sz="1600" dirty="0">
                        <a:effectLst/>
                        <a:latin typeface="+mn-lt"/>
                        <a:ea typeface="Calibri" panose="020F0502020204030204" pitchFamily="34" charset="0"/>
                        <a:cs typeface="Times New Roman" panose="02020603050405020304" pitchFamily="18" charset="0"/>
                      </a:endParaRPr>
                    </a:p>
                  </a:txBody>
                  <a:tcPr marL="49668" marR="49668" marT="0" marB="0" anchor="ctr"/>
                </a:tc>
                <a:tc>
                  <a:txBody>
                    <a:bodyPr/>
                    <a:lstStyle/>
                    <a:p>
                      <a:pPr algn="ctr">
                        <a:lnSpc>
                          <a:spcPct val="107000"/>
                        </a:lnSpc>
                      </a:pPr>
                      <a:r>
                        <a:rPr lang="fr-FR" sz="1600" dirty="0">
                          <a:effectLst/>
                          <a:latin typeface="+mn-lt"/>
                        </a:rPr>
                        <a:t>Rappel des évolutions statutaires </a:t>
                      </a:r>
                    </a:p>
                    <a:p>
                      <a:pPr algn="ctr">
                        <a:lnSpc>
                          <a:spcPct val="107000"/>
                        </a:lnSpc>
                      </a:pPr>
                      <a:r>
                        <a:rPr lang="fr-FR" sz="1600" dirty="0">
                          <a:effectLst/>
                          <a:latin typeface="+mn-lt"/>
                        </a:rPr>
                        <a:t>Contexte de la donnée publique</a:t>
                      </a:r>
                      <a:endParaRPr lang="fr-FR" sz="1600" dirty="0">
                        <a:effectLst/>
                        <a:latin typeface="+mn-lt"/>
                        <a:ea typeface="Calibri" panose="020F0502020204030204" pitchFamily="34" charset="0"/>
                        <a:cs typeface="Times New Roman" panose="02020603050405020304" pitchFamily="18" charset="0"/>
                      </a:endParaRPr>
                    </a:p>
                  </a:txBody>
                  <a:tcPr marL="49668" marR="49668" marT="0" marB="0" anchor="ctr"/>
                </a:tc>
                <a:extLst>
                  <a:ext uri="{0D108BD9-81ED-4DB2-BD59-A6C34878D82A}">
                    <a16:rowId xmlns:a16="http://schemas.microsoft.com/office/drawing/2014/main" val="1559645204"/>
                  </a:ext>
                </a:extLst>
              </a:tr>
              <a:tr h="647700">
                <a:tc>
                  <a:txBody>
                    <a:bodyPr/>
                    <a:lstStyle/>
                    <a:p>
                      <a:pPr algn="ctr">
                        <a:lnSpc>
                          <a:spcPct val="107000"/>
                        </a:lnSpc>
                      </a:pPr>
                      <a:r>
                        <a:rPr lang="fr-FR" sz="1600">
                          <a:effectLst/>
                          <a:latin typeface="+mn-lt"/>
                        </a:rPr>
                        <a:t>10h30 </a:t>
                      </a:r>
                      <a:endParaRPr lang="fr-FR" sz="1600">
                        <a:effectLst/>
                        <a:latin typeface="+mn-lt"/>
                        <a:ea typeface="Calibri" panose="020F0502020204030204" pitchFamily="34" charset="0"/>
                        <a:cs typeface="Times New Roman" panose="02020603050405020304" pitchFamily="18" charset="0"/>
                      </a:endParaRPr>
                    </a:p>
                  </a:txBody>
                  <a:tcPr marL="49668" marR="49668" marT="0" marB="0" anchor="ctr"/>
                </a:tc>
                <a:tc>
                  <a:txBody>
                    <a:bodyPr/>
                    <a:lstStyle/>
                    <a:p>
                      <a:pPr algn="ctr">
                        <a:lnSpc>
                          <a:spcPct val="107000"/>
                        </a:lnSpc>
                      </a:pPr>
                      <a:r>
                        <a:rPr lang="fr-FR" sz="1600" dirty="0">
                          <a:effectLst/>
                          <a:latin typeface="+mn-lt"/>
                        </a:rPr>
                        <a:t>Témoignages utilisateurs (table ronde)</a:t>
                      </a:r>
                      <a:endParaRPr lang="fr-FR" sz="1600" dirty="0">
                        <a:effectLst/>
                        <a:latin typeface="+mn-lt"/>
                        <a:ea typeface="Calibri" panose="020F0502020204030204" pitchFamily="34" charset="0"/>
                        <a:cs typeface="Times New Roman" panose="02020603050405020304" pitchFamily="18" charset="0"/>
                      </a:endParaRPr>
                    </a:p>
                  </a:txBody>
                  <a:tcPr marL="49668" marR="49668" marT="0" marB="0" anchor="ctr"/>
                </a:tc>
                <a:extLst>
                  <a:ext uri="{0D108BD9-81ED-4DB2-BD59-A6C34878D82A}">
                    <a16:rowId xmlns:a16="http://schemas.microsoft.com/office/drawing/2014/main" val="2466547997"/>
                  </a:ext>
                </a:extLst>
              </a:tr>
              <a:tr h="614936">
                <a:tc>
                  <a:txBody>
                    <a:bodyPr/>
                    <a:lstStyle/>
                    <a:p>
                      <a:pPr algn="ctr">
                        <a:lnSpc>
                          <a:spcPct val="107000"/>
                        </a:lnSpc>
                      </a:pPr>
                      <a:r>
                        <a:rPr lang="fr-FR" sz="1600">
                          <a:effectLst/>
                          <a:latin typeface="+mn-lt"/>
                        </a:rPr>
                        <a:t>11h15</a:t>
                      </a:r>
                      <a:endParaRPr lang="fr-FR" sz="1600">
                        <a:effectLst/>
                        <a:latin typeface="+mn-lt"/>
                        <a:ea typeface="Calibri" panose="020F0502020204030204" pitchFamily="34" charset="0"/>
                        <a:cs typeface="Times New Roman" panose="02020603050405020304" pitchFamily="18" charset="0"/>
                      </a:endParaRPr>
                    </a:p>
                  </a:txBody>
                  <a:tcPr marL="49668" marR="49668" marT="0" marB="0" anchor="ctr"/>
                </a:tc>
                <a:tc>
                  <a:txBody>
                    <a:bodyPr/>
                    <a:lstStyle/>
                    <a:p>
                      <a:pPr algn="ctr">
                        <a:lnSpc>
                          <a:spcPct val="107000"/>
                        </a:lnSpc>
                      </a:pPr>
                      <a:r>
                        <a:rPr lang="fr-FR" sz="1600" dirty="0">
                          <a:effectLst/>
                          <a:latin typeface="+mn-lt"/>
                        </a:rPr>
                        <a:t>La RGD vue par ses utilisateurs (sous-groupes)</a:t>
                      </a:r>
                      <a:endParaRPr lang="fr-FR" sz="1600" dirty="0">
                        <a:effectLst/>
                        <a:latin typeface="+mn-lt"/>
                        <a:ea typeface="Calibri" panose="020F0502020204030204" pitchFamily="34" charset="0"/>
                        <a:cs typeface="Times New Roman" panose="02020603050405020304" pitchFamily="18" charset="0"/>
                      </a:endParaRPr>
                    </a:p>
                  </a:txBody>
                  <a:tcPr marL="49668" marR="49668" marT="0" marB="0" anchor="ctr"/>
                </a:tc>
                <a:extLst>
                  <a:ext uri="{0D108BD9-81ED-4DB2-BD59-A6C34878D82A}">
                    <a16:rowId xmlns:a16="http://schemas.microsoft.com/office/drawing/2014/main" val="3019409948"/>
                  </a:ext>
                </a:extLst>
              </a:tr>
              <a:tr h="651889">
                <a:tc>
                  <a:txBody>
                    <a:bodyPr/>
                    <a:lstStyle/>
                    <a:p>
                      <a:pPr algn="ctr">
                        <a:lnSpc>
                          <a:spcPct val="107000"/>
                        </a:lnSpc>
                      </a:pPr>
                      <a:r>
                        <a:rPr lang="fr-FR" sz="1600" dirty="0">
                          <a:effectLst/>
                          <a:latin typeface="+mn-lt"/>
                        </a:rPr>
                        <a:t>12h30</a:t>
                      </a:r>
                      <a:endParaRPr lang="fr-FR" sz="1600" dirty="0">
                        <a:effectLst/>
                        <a:latin typeface="+mn-lt"/>
                        <a:ea typeface="Calibri" panose="020F0502020204030204" pitchFamily="34" charset="0"/>
                        <a:cs typeface="Times New Roman" panose="02020603050405020304" pitchFamily="18" charset="0"/>
                      </a:endParaRPr>
                    </a:p>
                  </a:txBody>
                  <a:tcPr marL="49668" marR="49668" marT="0" marB="0" anchor="ctr"/>
                </a:tc>
                <a:tc>
                  <a:txBody>
                    <a:bodyPr/>
                    <a:lstStyle/>
                    <a:p>
                      <a:pPr algn="ctr">
                        <a:lnSpc>
                          <a:spcPct val="107000"/>
                        </a:lnSpc>
                      </a:pPr>
                      <a:r>
                        <a:rPr lang="fr-FR" sz="1600" b="0" dirty="0">
                          <a:effectLst/>
                          <a:latin typeface="+mn-lt"/>
                        </a:rPr>
                        <a:t>Déjeuner et démos techniques</a:t>
                      </a:r>
                      <a:endParaRPr lang="fr-FR" sz="1600" b="0" dirty="0">
                        <a:effectLst/>
                        <a:latin typeface="+mn-lt"/>
                        <a:ea typeface="Calibri" panose="020F0502020204030204" pitchFamily="34" charset="0"/>
                        <a:cs typeface="Times New Roman" panose="02020603050405020304" pitchFamily="18" charset="0"/>
                      </a:endParaRPr>
                    </a:p>
                  </a:txBody>
                  <a:tcPr marL="49668" marR="49668" marT="0" marB="0" anchor="ctr"/>
                </a:tc>
                <a:extLst>
                  <a:ext uri="{0D108BD9-81ED-4DB2-BD59-A6C34878D82A}">
                    <a16:rowId xmlns:a16="http://schemas.microsoft.com/office/drawing/2014/main" val="3027202437"/>
                  </a:ext>
                </a:extLst>
              </a:tr>
              <a:tr h="650575">
                <a:tc>
                  <a:txBody>
                    <a:bodyPr/>
                    <a:lstStyle/>
                    <a:p>
                      <a:pPr algn="ctr">
                        <a:lnSpc>
                          <a:spcPct val="107000"/>
                        </a:lnSpc>
                      </a:pPr>
                      <a:r>
                        <a:rPr lang="fr-FR" sz="1600">
                          <a:effectLst/>
                          <a:latin typeface="+mn-lt"/>
                        </a:rPr>
                        <a:t>14h</a:t>
                      </a:r>
                      <a:endParaRPr lang="fr-FR" sz="1600">
                        <a:effectLst/>
                        <a:latin typeface="+mn-lt"/>
                        <a:ea typeface="Calibri" panose="020F0502020204030204" pitchFamily="34" charset="0"/>
                        <a:cs typeface="Times New Roman" panose="02020603050405020304" pitchFamily="18" charset="0"/>
                      </a:endParaRPr>
                    </a:p>
                  </a:txBody>
                  <a:tcPr marL="49668" marR="49668" marT="0" marB="0" anchor="ctr"/>
                </a:tc>
                <a:tc>
                  <a:txBody>
                    <a:bodyPr/>
                    <a:lstStyle/>
                    <a:p>
                      <a:pPr algn="ctr">
                        <a:lnSpc>
                          <a:spcPct val="107000"/>
                        </a:lnSpc>
                      </a:pPr>
                      <a:r>
                        <a:rPr lang="fr-FR" sz="1600" dirty="0">
                          <a:effectLst/>
                          <a:latin typeface="+mn-lt"/>
                        </a:rPr>
                        <a:t>Ateliers thématiques :</a:t>
                      </a:r>
                    </a:p>
                    <a:p>
                      <a:pPr algn="ctr">
                        <a:lnSpc>
                          <a:spcPct val="107000"/>
                        </a:lnSpc>
                      </a:pPr>
                      <a:r>
                        <a:rPr lang="fr-FR" sz="1600" dirty="0">
                          <a:effectLst/>
                          <a:latin typeface="+mn-lt"/>
                        </a:rPr>
                        <a:t>Evolutions de la RGD et nouveaux services</a:t>
                      </a:r>
                      <a:endParaRPr lang="fr-FR" sz="1600" dirty="0">
                        <a:effectLst/>
                        <a:latin typeface="+mn-lt"/>
                        <a:ea typeface="Calibri" panose="020F0502020204030204" pitchFamily="34" charset="0"/>
                        <a:cs typeface="Times New Roman" panose="02020603050405020304" pitchFamily="18" charset="0"/>
                      </a:endParaRPr>
                    </a:p>
                  </a:txBody>
                  <a:tcPr marL="49668" marR="49668" marT="0" marB="0" anchor="ctr"/>
                </a:tc>
                <a:extLst>
                  <a:ext uri="{0D108BD9-81ED-4DB2-BD59-A6C34878D82A}">
                    <a16:rowId xmlns:a16="http://schemas.microsoft.com/office/drawing/2014/main" val="2797978112"/>
                  </a:ext>
                </a:extLst>
              </a:tr>
              <a:tr h="587675">
                <a:tc>
                  <a:txBody>
                    <a:bodyPr/>
                    <a:lstStyle/>
                    <a:p>
                      <a:pPr algn="ctr">
                        <a:lnSpc>
                          <a:spcPct val="107000"/>
                        </a:lnSpc>
                      </a:pPr>
                      <a:r>
                        <a:rPr lang="fr-FR" sz="1600">
                          <a:effectLst/>
                          <a:latin typeface="+mn-lt"/>
                        </a:rPr>
                        <a:t>16h</a:t>
                      </a:r>
                      <a:endParaRPr lang="fr-FR" sz="1600">
                        <a:effectLst/>
                        <a:latin typeface="+mn-lt"/>
                        <a:ea typeface="Calibri" panose="020F0502020204030204" pitchFamily="34" charset="0"/>
                        <a:cs typeface="Times New Roman" panose="02020603050405020304" pitchFamily="18" charset="0"/>
                      </a:endParaRPr>
                    </a:p>
                  </a:txBody>
                  <a:tcPr marL="49668" marR="49668" marT="0" marB="0" anchor="ctr"/>
                </a:tc>
                <a:tc>
                  <a:txBody>
                    <a:bodyPr/>
                    <a:lstStyle/>
                    <a:p>
                      <a:pPr algn="ctr">
                        <a:lnSpc>
                          <a:spcPct val="107000"/>
                        </a:lnSpc>
                      </a:pPr>
                      <a:r>
                        <a:rPr lang="fr-FR" sz="1600" dirty="0">
                          <a:effectLst/>
                          <a:latin typeface="+mn-lt"/>
                        </a:rPr>
                        <a:t>Clôture de la journée</a:t>
                      </a:r>
                      <a:endParaRPr lang="fr-FR" sz="1600" dirty="0">
                        <a:effectLst/>
                        <a:latin typeface="+mn-lt"/>
                        <a:ea typeface="Calibri" panose="020F0502020204030204" pitchFamily="34" charset="0"/>
                        <a:cs typeface="Times New Roman" panose="02020603050405020304" pitchFamily="18" charset="0"/>
                      </a:endParaRPr>
                    </a:p>
                  </a:txBody>
                  <a:tcPr marL="49668" marR="49668" marT="0" marB="0" anchor="ctr"/>
                </a:tc>
                <a:extLst>
                  <a:ext uri="{0D108BD9-81ED-4DB2-BD59-A6C34878D82A}">
                    <a16:rowId xmlns:a16="http://schemas.microsoft.com/office/drawing/2014/main" val="500975069"/>
                  </a:ext>
                </a:extLst>
              </a:tr>
            </a:tbl>
          </a:graphicData>
        </a:graphic>
      </p:graphicFrame>
    </p:spTree>
    <p:extLst>
      <p:ext uri="{BB962C8B-B14F-4D97-AF65-F5344CB8AC3E}">
        <p14:creationId xmlns:p14="http://schemas.microsoft.com/office/powerpoint/2010/main" val="10589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C4DD632-2A8D-74E4-5775-28535BE8FD43}"/>
              </a:ext>
            </a:extLst>
          </p:cNvPr>
          <p:cNvSpPr txBox="1"/>
          <p:nvPr/>
        </p:nvSpPr>
        <p:spPr>
          <a:xfrm>
            <a:off x="0" y="0"/>
            <a:ext cx="9144000" cy="400110"/>
          </a:xfrm>
          <a:prstGeom prst="rect">
            <a:avLst/>
          </a:prstGeom>
          <a:noFill/>
        </p:spPr>
        <p:txBody>
          <a:bodyPr wrap="square">
            <a:spAutoFit/>
          </a:bodyPr>
          <a:lstStyle/>
          <a:p>
            <a:pPr algn="ctr"/>
            <a:r>
              <a:rPr lang="fr-FR" sz="2000" b="1" dirty="0">
                <a:solidFill>
                  <a:schemeClr val="bg1"/>
                </a:solidFill>
              </a:rPr>
              <a:t>Faciliter, encore, l’accès des usagers aux services proposés </a:t>
            </a:r>
          </a:p>
        </p:txBody>
      </p:sp>
      <p:sp>
        <p:nvSpPr>
          <p:cNvPr id="2" name="Google Shape;254;p39">
            <a:extLst>
              <a:ext uri="{FF2B5EF4-FFF2-40B4-BE49-F238E27FC236}">
                <a16:creationId xmlns:a16="http://schemas.microsoft.com/office/drawing/2014/main" id="{8E270000-A976-1A96-B582-A41EF391D52E}"/>
              </a:ext>
            </a:extLst>
          </p:cNvPr>
          <p:cNvSpPr txBox="1"/>
          <p:nvPr/>
        </p:nvSpPr>
        <p:spPr>
          <a:xfrm>
            <a:off x="104775" y="1025200"/>
            <a:ext cx="8248650" cy="528141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200" b="1" dirty="0">
                <a:solidFill>
                  <a:schemeClr val="bg1"/>
                </a:solidFill>
                <a:ea typeface="Helvetica Neue"/>
                <a:cs typeface="Helvetica Neue"/>
                <a:sym typeface="Helvetica Neue"/>
              </a:rPr>
              <a:t>Pistes d’évolution envisagées en lien avec ce thème :</a:t>
            </a:r>
            <a:endParaRPr sz="1200" dirty="0">
              <a:solidFill>
                <a:schemeClr val="bg1"/>
              </a:solidFill>
              <a:ea typeface="Helvetica Neue"/>
              <a:cs typeface="Helvetica Neue"/>
              <a:sym typeface="Helvetica Neue"/>
            </a:endParaRPr>
          </a:p>
          <a:p>
            <a:pPr marL="457200" marR="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Un outil unique simple d’utilisation qui rassemble les données des différentes applications (NexADS, Risnet, Sogelink…)</a:t>
            </a:r>
            <a:endParaRPr sz="1200" dirty="0">
              <a:solidFill>
                <a:schemeClr val="bg1"/>
              </a:solidFill>
              <a:ea typeface="Helvetica Neue"/>
              <a:cs typeface="Helvetica Neue"/>
              <a:sym typeface="Helvetica Neue"/>
            </a:endParaRPr>
          </a:p>
          <a:p>
            <a:pPr marL="457200" marR="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Ailleurs c’est mieux ? Montrer ce qui se fait de bien, développer le réseau, les échanges</a:t>
            </a:r>
            <a:endParaRPr sz="1200" dirty="0">
              <a:solidFill>
                <a:schemeClr val="bg1"/>
              </a:solidFill>
              <a:ea typeface="Helvetica Neue"/>
              <a:cs typeface="Helvetica Neue"/>
              <a:sym typeface="Helvetica Neue"/>
            </a:endParaRPr>
          </a:p>
          <a:p>
            <a:pPr marL="457200" marR="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Application GSM et autres supports « nomades »</a:t>
            </a:r>
            <a:endParaRPr sz="1200" dirty="0">
              <a:solidFill>
                <a:schemeClr val="bg1"/>
              </a:solidFill>
              <a:ea typeface="Helvetica Neue"/>
              <a:cs typeface="Helvetica Neue"/>
              <a:sym typeface="Helvetica Neue"/>
            </a:endParaRPr>
          </a:p>
          <a:p>
            <a:pPr marL="457200" marR="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Proposer une interface davantage personnalisable pour les utilisateurs non aguerris aux SIG</a:t>
            </a:r>
            <a:endParaRPr sz="1200" dirty="0">
              <a:solidFill>
                <a:schemeClr val="bg1"/>
              </a:solidFill>
              <a:ea typeface="Helvetica Neue"/>
              <a:cs typeface="Helvetica Neue"/>
              <a:sym typeface="Helvetica Neue"/>
            </a:endParaRPr>
          </a:p>
          <a:p>
            <a:pPr marL="457200" marR="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Géomaticiens mobiles en déplacement dans les collectivités pour appuis techniques, conseils, constructions…</a:t>
            </a:r>
            <a:endParaRPr sz="1200" dirty="0">
              <a:solidFill>
                <a:schemeClr val="bg1"/>
              </a:solidFill>
              <a:ea typeface="Helvetica Neue"/>
              <a:cs typeface="Helvetica Neue"/>
              <a:sym typeface="Helvetica Neue"/>
            </a:endParaRPr>
          </a:p>
          <a:p>
            <a:pPr marL="457200" marR="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Interface entre les collectivités et l’Etat</a:t>
            </a:r>
            <a:endParaRPr sz="1200" dirty="0">
              <a:solidFill>
                <a:schemeClr val="bg1"/>
              </a:solidFill>
              <a:ea typeface="Helvetica Neue"/>
              <a:cs typeface="Helvetica Neue"/>
              <a:sym typeface="Helvetica Neue"/>
            </a:endParaRPr>
          </a:p>
          <a:p>
            <a:pPr marL="457200" marR="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Personnalisation des contenus : rêver d’une info ciblée dans les newsletter pour chaque structure</a:t>
            </a:r>
            <a:endParaRPr sz="1200" dirty="0">
              <a:solidFill>
                <a:schemeClr val="bg1"/>
              </a:solidFill>
              <a:ea typeface="Helvetica Neue"/>
              <a:cs typeface="Helvetica Neue"/>
              <a:sym typeface="Helvetica Neue"/>
            </a:endParaRPr>
          </a:p>
          <a:p>
            <a:pPr marL="457200" marR="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Avoir des couches à disposition pour alimenter la base (ex. Panneaux de circulation) avec des boîtes à outils. Avoir une interface simple (type microsoft powerpoint)…</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r>
              <a:rPr lang="fr" sz="1200" b="1" dirty="0">
                <a:solidFill>
                  <a:schemeClr val="bg1"/>
                </a:solidFill>
                <a:ea typeface="Helvetica Neue"/>
                <a:cs typeface="Helvetica Neue"/>
                <a:sym typeface="Helvetica Neue"/>
              </a:rPr>
              <a:t>Notes du groupe de travail :</a:t>
            </a:r>
            <a:endParaRPr sz="1200" b="1"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Accessibilité des outils</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Langage adapté aux « non techniciens » (ergonomie, supports, outils d’aide intuitifs….)</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Association des utilisateurs aux évolutions logicielles</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Catalogage des services existants</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Présentation des outils lors de manifestations dédiées aux agents</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Focus nouveautés pour les abonnés et utilisateurs vs newsletter avec lien</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Un service mobile de la RGD : géomaticiens / pôle diffusion</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Support nomade pour les personnels de terrain </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Suivi de l’évolution des données</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De nouvelles compétences (communication, juridique…)</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bg1"/>
              </a:solidFill>
              <a:ea typeface="Helvetica Neue"/>
              <a:cs typeface="Helvetica Neue"/>
              <a:sym typeface="Helvetica Neue"/>
            </a:endParaRPr>
          </a:p>
        </p:txBody>
      </p:sp>
    </p:spTree>
    <p:extLst>
      <p:ext uri="{BB962C8B-B14F-4D97-AF65-F5344CB8AC3E}">
        <p14:creationId xmlns:p14="http://schemas.microsoft.com/office/powerpoint/2010/main" val="4198855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C4DD632-2A8D-74E4-5775-28535BE8FD43}"/>
              </a:ext>
            </a:extLst>
          </p:cNvPr>
          <p:cNvSpPr txBox="1"/>
          <p:nvPr/>
        </p:nvSpPr>
        <p:spPr>
          <a:xfrm>
            <a:off x="0" y="0"/>
            <a:ext cx="9144000" cy="707886"/>
          </a:xfrm>
          <a:prstGeom prst="rect">
            <a:avLst/>
          </a:prstGeom>
          <a:noFill/>
        </p:spPr>
        <p:txBody>
          <a:bodyPr wrap="square">
            <a:spAutoFit/>
          </a:bodyPr>
          <a:lstStyle/>
          <a:p>
            <a:pPr algn="ctr"/>
            <a:r>
              <a:rPr lang="fr-FR" sz="2000" b="1" dirty="0">
                <a:solidFill>
                  <a:schemeClr val="bg1"/>
                </a:solidFill>
              </a:rPr>
              <a:t>Héberger et diffuser des données publiques souveraines (open data),</a:t>
            </a:r>
          </a:p>
          <a:p>
            <a:pPr algn="ctr"/>
            <a:r>
              <a:rPr lang="fr-FR" sz="2000" b="1" dirty="0">
                <a:solidFill>
                  <a:schemeClr val="bg1"/>
                </a:solidFill>
              </a:rPr>
              <a:t>selon quel modèle économique?</a:t>
            </a:r>
          </a:p>
        </p:txBody>
      </p:sp>
      <p:sp>
        <p:nvSpPr>
          <p:cNvPr id="2" name="Google Shape;269;p41">
            <a:extLst>
              <a:ext uri="{FF2B5EF4-FFF2-40B4-BE49-F238E27FC236}">
                <a16:creationId xmlns:a16="http://schemas.microsoft.com/office/drawing/2014/main" id="{2E5FF189-D352-C693-732B-449FA88F0884}"/>
              </a:ext>
            </a:extLst>
          </p:cNvPr>
          <p:cNvSpPr txBox="1"/>
          <p:nvPr/>
        </p:nvSpPr>
        <p:spPr>
          <a:xfrm>
            <a:off x="0" y="788292"/>
            <a:ext cx="9144000" cy="528141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200" b="1" dirty="0">
                <a:solidFill>
                  <a:schemeClr val="bg1"/>
                </a:solidFill>
                <a:ea typeface="Helvetica Neue"/>
                <a:cs typeface="Helvetica Neue"/>
                <a:sym typeface="Helvetica Neue"/>
              </a:rPr>
              <a:t>Pistes d’évolution envisagées en lien avec ce thème :</a:t>
            </a:r>
            <a:endParaRPr sz="1200" dirty="0">
              <a:solidFill>
                <a:schemeClr val="bg1"/>
              </a:solidFill>
              <a:ea typeface="Helvetica Neue"/>
              <a:cs typeface="Helvetica Neue"/>
              <a:sym typeface="Helvetica Neue"/>
            </a:endParaRPr>
          </a:p>
          <a:p>
            <a:pPr marL="457200" marR="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Souhait que la RGD devienne un service départemental avec portage financier pour limiter les charges sur les différentes communes</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La RGD et l’open data : réalité, actualité, données des pays frontaliers…</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Open data : partager la donnée tout en amont (qualité, sécurité), ouvrir la donnée, réalité virtuelle sur les réseaux</a:t>
            </a:r>
            <a:endParaRPr sz="1200" dirty="0">
              <a:solidFill>
                <a:schemeClr val="bg1"/>
              </a:solidFill>
              <a:ea typeface="Helvetica Neue"/>
              <a:cs typeface="Helvetica Neue"/>
              <a:sym typeface="Helvetica Neue"/>
            </a:endParaRPr>
          </a:p>
          <a:p>
            <a:pPr marL="457200" marR="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Développer les logiciels en open source et open data</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Oublier Google</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Déployer une couche « cadastre solaire » sur le 73 et 74 avec un niveau de précision très élevé. Une identification des toitures à cette installation, une estimation très précise des coûts de raccordement Enedis, un pré devis de plusieurs installateurs photovoltaïque, un lien vers les aides publiques proposées et un autre vers les sociétés de crédit spécialisées dans ce domaine (à repositionner dans les pistes de nouveaux services ?)</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r>
              <a:rPr lang="fr" sz="1200" b="1" dirty="0">
                <a:solidFill>
                  <a:schemeClr val="bg1"/>
                </a:solidFill>
                <a:ea typeface="Helvetica Neue"/>
                <a:cs typeface="Helvetica Neue"/>
                <a:sym typeface="Helvetica Neue"/>
              </a:rPr>
              <a:t>Notes du groupe de travail :</a:t>
            </a:r>
            <a:endParaRPr sz="1200" b="1"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La RGD n’est pas, pour l’heure, à l’open data</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Centraliser les données pour éviter les redondances et mettre la data en mode sobriété</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Différentes politiques territoriales entre 73 et 74</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Contrainte législation 2026</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Catalogue des données permettant d’identifier les données ouvertes souhaitées</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Google vs RGD : plus local</a:t>
            </a:r>
            <a:endParaRPr sz="1200" dirty="0">
              <a:solidFill>
                <a:schemeClr val="bg1"/>
              </a:solidFill>
              <a:ea typeface="Helvetica Neue"/>
              <a:cs typeface="Helvetica Neue"/>
              <a:sym typeface="Helvetica Neue"/>
            </a:endParaRPr>
          </a:p>
          <a:p>
            <a:pPr marL="457200" lvl="0" indent="-292100" algn="l" rtl="0">
              <a:lnSpc>
                <a:spcPct val="115000"/>
              </a:lnSpc>
              <a:spcBef>
                <a:spcPts val="0"/>
              </a:spcBef>
              <a:spcAft>
                <a:spcPts val="0"/>
              </a:spcAft>
              <a:buClr>
                <a:schemeClr val="dk1"/>
              </a:buClr>
              <a:buSzPts val="1000"/>
              <a:buFont typeface="Helvetica Neue"/>
              <a:buChar char="●"/>
            </a:pPr>
            <a:r>
              <a:rPr lang="fr" sz="1200" dirty="0">
                <a:solidFill>
                  <a:schemeClr val="bg1"/>
                </a:solidFill>
                <a:ea typeface="Helvetica Neue"/>
                <a:cs typeface="Helvetica Neue"/>
                <a:sym typeface="Helvetica Neue"/>
              </a:rPr>
              <a:t>Gratuit vs données publiques souveraines</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fr" sz="1200" dirty="0">
                <a:solidFill>
                  <a:schemeClr val="bg1"/>
                </a:solidFill>
                <a:ea typeface="Helvetica Neue"/>
                <a:cs typeface="Helvetica Neue"/>
                <a:sym typeface="Helvetica Neue"/>
              </a:rPr>
              <a:t>Dans un contexte marqué par la profusion des sources de données, la redondance, et l’exigence de sobriété, sont identifiés des enjeux de catalogue (RGD) et de coûts (hébergement/diffusion) : il s’agit de trouver un modèle d’échanges des activités avec la RGD.</a:t>
            </a:r>
            <a:endParaRPr sz="1200" dirty="0">
              <a:solidFill>
                <a:schemeClr val="bg1"/>
              </a:solidFill>
              <a:ea typeface="Helvetica Neue"/>
              <a:cs typeface="Helvetica Neue"/>
              <a:sym typeface="Helvetica Neue"/>
            </a:endParaRPr>
          </a:p>
          <a:p>
            <a:pPr marL="0" lvl="0" indent="0" algn="l" rtl="0">
              <a:lnSpc>
                <a:spcPct val="115000"/>
              </a:lnSpc>
              <a:spcBef>
                <a:spcPts val="0"/>
              </a:spcBef>
              <a:spcAft>
                <a:spcPts val="0"/>
              </a:spcAft>
              <a:buNone/>
            </a:pPr>
            <a:endParaRPr sz="1200" dirty="0">
              <a:solidFill>
                <a:schemeClr val="bg1"/>
              </a:solidFill>
              <a:ea typeface="Helvetica Neue"/>
              <a:cs typeface="Helvetica Neue"/>
              <a:sym typeface="Helvetica Neue"/>
            </a:endParaRPr>
          </a:p>
        </p:txBody>
      </p:sp>
    </p:spTree>
    <p:extLst>
      <p:ext uri="{BB962C8B-B14F-4D97-AF65-F5344CB8AC3E}">
        <p14:creationId xmlns:p14="http://schemas.microsoft.com/office/powerpoint/2010/main" val="3165370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12649A1-6D0B-4CC4-B93F-FCA355994C07}"/>
              </a:ext>
            </a:extLst>
          </p:cNvPr>
          <p:cNvSpPr txBox="1">
            <a:spLocks/>
          </p:cNvSpPr>
          <p:nvPr/>
        </p:nvSpPr>
        <p:spPr>
          <a:xfrm>
            <a:off x="0" y="0"/>
            <a:ext cx="9144000" cy="724865"/>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ct val="100000"/>
              </a:lnSpc>
              <a:spcBef>
                <a:spcPts val="600"/>
              </a:spcBef>
              <a:spcAft>
                <a:spcPts val="600"/>
              </a:spcAft>
              <a:defRPr/>
            </a:pPr>
            <a:r>
              <a:rPr lang="fr-FR" sz="3600" dirty="0">
                <a:solidFill>
                  <a:srgbClr val="FEFFFF"/>
                </a:solidFill>
                <a:latin typeface="Calibri Light"/>
                <a:cs typeface="Calibri Light"/>
              </a:rPr>
              <a:t>Les prochaines étapes</a:t>
            </a:r>
            <a:endParaRPr lang="fr-FR" sz="3600" dirty="0"/>
          </a:p>
        </p:txBody>
      </p:sp>
      <p:sp>
        <p:nvSpPr>
          <p:cNvPr id="4" name="ZoneTexte 3">
            <a:extLst>
              <a:ext uri="{FF2B5EF4-FFF2-40B4-BE49-F238E27FC236}">
                <a16:creationId xmlns:a16="http://schemas.microsoft.com/office/drawing/2014/main" id="{6C4DD632-2A8D-74E4-5775-28535BE8FD43}"/>
              </a:ext>
            </a:extLst>
          </p:cNvPr>
          <p:cNvSpPr txBox="1"/>
          <p:nvPr/>
        </p:nvSpPr>
        <p:spPr>
          <a:xfrm>
            <a:off x="352425" y="1494378"/>
            <a:ext cx="8791575" cy="2065309"/>
          </a:xfrm>
          <a:prstGeom prst="rect">
            <a:avLst/>
          </a:prstGeom>
          <a:noFill/>
        </p:spPr>
        <p:txBody>
          <a:bodyPr wrap="square">
            <a:spAutoFit/>
          </a:bodyPr>
          <a:lstStyle/>
          <a:p>
            <a:pPr>
              <a:lnSpc>
                <a:spcPct val="150000"/>
              </a:lnSpc>
              <a:spcBef>
                <a:spcPts val="600"/>
              </a:spcBef>
              <a:spcAft>
                <a:spcPts val="600"/>
              </a:spcAft>
            </a:pPr>
            <a:r>
              <a:rPr lang="fr-FR" sz="2000" dirty="0">
                <a:solidFill>
                  <a:schemeClr val="bg1"/>
                </a:solidFill>
              </a:rPr>
              <a:t>A partir des contributions des groupes de travail :</a:t>
            </a:r>
          </a:p>
          <a:p>
            <a:pPr marL="800100" lvl="1" indent="-342900">
              <a:lnSpc>
                <a:spcPct val="150000"/>
              </a:lnSpc>
              <a:spcBef>
                <a:spcPts val="600"/>
              </a:spcBef>
              <a:spcAft>
                <a:spcPts val="600"/>
              </a:spcAft>
              <a:buFont typeface="Arial" panose="020B0604020202020204" pitchFamily="34" charset="0"/>
              <a:buChar char="•"/>
            </a:pPr>
            <a:r>
              <a:rPr lang="fr-FR" dirty="0">
                <a:solidFill>
                  <a:schemeClr val="bg1"/>
                </a:solidFill>
              </a:rPr>
              <a:t>Etablir des propositions de nouveaux services ou d’évolutions à soumettre à la prochaine assemblée générale du GIP</a:t>
            </a:r>
          </a:p>
          <a:p>
            <a:pPr marL="800100" lvl="1" indent="-342900">
              <a:lnSpc>
                <a:spcPct val="150000"/>
              </a:lnSpc>
              <a:spcBef>
                <a:spcPts val="600"/>
              </a:spcBef>
              <a:spcAft>
                <a:spcPts val="600"/>
              </a:spcAft>
              <a:buFont typeface="Arial" panose="020B0604020202020204" pitchFamily="34" charset="0"/>
              <a:buChar char="•"/>
            </a:pPr>
            <a:r>
              <a:rPr lang="fr-FR" dirty="0">
                <a:solidFill>
                  <a:schemeClr val="bg1"/>
                </a:solidFill>
              </a:rPr>
              <a:t>Organiser un webinaire participatif pour rédiger les propositions de délibérations</a:t>
            </a:r>
          </a:p>
        </p:txBody>
      </p:sp>
    </p:spTree>
    <p:extLst>
      <p:ext uri="{BB962C8B-B14F-4D97-AF65-F5344CB8AC3E}">
        <p14:creationId xmlns:p14="http://schemas.microsoft.com/office/powerpoint/2010/main" val="3064064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9A68BE91-3F41-4EA6-8617-1B3751745B36}"/>
              </a:ext>
            </a:extLst>
          </p:cNvPr>
          <p:cNvSpPr txBox="1">
            <a:spLocks/>
          </p:cNvSpPr>
          <p:nvPr/>
        </p:nvSpPr>
        <p:spPr bwMode="auto">
          <a:xfrm>
            <a:off x="0" y="0"/>
            <a:ext cx="9144000" cy="72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a:ea typeface="+mj-ea"/>
                <a:cs typeface="+mj-cs"/>
              </a:rPr>
              <a:t>Merci pour votre participation</a:t>
            </a:r>
          </a:p>
        </p:txBody>
      </p:sp>
      <p:pic>
        <p:nvPicPr>
          <p:cNvPr id="5" name="Image 4">
            <a:extLst>
              <a:ext uri="{FF2B5EF4-FFF2-40B4-BE49-F238E27FC236}">
                <a16:creationId xmlns:a16="http://schemas.microsoft.com/office/drawing/2014/main" id="{150228F5-1B6D-58D7-AB65-425625935FC0}"/>
              </a:ext>
            </a:extLst>
          </p:cNvPr>
          <p:cNvPicPr>
            <a:picLocks noChangeAspect="1"/>
          </p:cNvPicPr>
          <p:nvPr/>
        </p:nvPicPr>
        <p:blipFill>
          <a:blip r:embed="rId3"/>
          <a:stretch>
            <a:fillRect/>
          </a:stretch>
        </p:blipFill>
        <p:spPr>
          <a:xfrm>
            <a:off x="0" y="1600020"/>
            <a:ext cx="9144000" cy="3838755"/>
          </a:xfrm>
          <a:prstGeom prst="rect">
            <a:avLst/>
          </a:prstGeom>
        </p:spPr>
      </p:pic>
    </p:spTree>
    <p:extLst>
      <p:ext uri="{BB962C8B-B14F-4D97-AF65-F5344CB8AC3E}">
        <p14:creationId xmlns:p14="http://schemas.microsoft.com/office/powerpoint/2010/main" val="341281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12649A1-6D0B-4CC4-B93F-FCA355994C07}"/>
              </a:ext>
            </a:extLst>
          </p:cNvPr>
          <p:cNvSpPr txBox="1">
            <a:spLocks/>
          </p:cNvSpPr>
          <p:nvPr/>
        </p:nvSpPr>
        <p:spPr>
          <a:xfrm>
            <a:off x="0" y="0"/>
            <a:ext cx="9144000" cy="72486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fr-FR" sz="3600" b="1" i="0" u="none" strike="noStrike" kern="1200" cap="none" spc="0" normalizeH="0" baseline="0" noProof="0" dirty="0">
                <a:ln>
                  <a:noFill/>
                </a:ln>
                <a:solidFill>
                  <a:srgbClr val="FEFFFF"/>
                </a:solidFill>
                <a:effectLst/>
                <a:uLnTx/>
                <a:uFillTx/>
                <a:latin typeface="Calibri Light" panose="020F0302020204030204" pitchFamily="34" charset="0"/>
                <a:ea typeface="+mj-ea"/>
                <a:cs typeface="Calibri Light" panose="020F0302020204030204" pitchFamily="34" charset="0"/>
              </a:rPr>
              <a:t>Participants</a:t>
            </a:r>
          </a:p>
        </p:txBody>
      </p:sp>
      <p:pic>
        <p:nvPicPr>
          <p:cNvPr id="7" name="Image 6" descr="Une image contenant carte&#10;&#10;Description générée automatiquement">
            <a:extLst>
              <a:ext uri="{FF2B5EF4-FFF2-40B4-BE49-F238E27FC236}">
                <a16:creationId xmlns:a16="http://schemas.microsoft.com/office/drawing/2014/main" id="{4EB4DEE4-9EDC-0CC1-D6CA-540EA080D4A5}"/>
              </a:ext>
            </a:extLst>
          </p:cNvPr>
          <p:cNvPicPr>
            <a:picLocks noChangeAspect="1"/>
          </p:cNvPicPr>
          <p:nvPr/>
        </p:nvPicPr>
        <p:blipFill>
          <a:blip r:embed="rId3"/>
          <a:stretch>
            <a:fillRect/>
          </a:stretch>
        </p:blipFill>
        <p:spPr>
          <a:xfrm>
            <a:off x="2148894" y="0"/>
            <a:ext cx="4846211" cy="6858000"/>
          </a:xfrm>
          <a:prstGeom prst="rect">
            <a:avLst/>
          </a:prstGeom>
        </p:spPr>
      </p:pic>
    </p:spTree>
    <p:extLst>
      <p:ext uri="{BB962C8B-B14F-4D97-AF65-F5344CB8AC3E}">
        <p14:creationId xmlns:p14="http://schemas.microsoft.com/office/powerpoint/2010/main" val="420450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12649A1-6D0B-4CC4-B93F-FCA355994C07}"/>
              </a:ext>
            </a:extLst>
          </p:cNvPr>
          <p:cNvSpPr txBox="1">
            <a:spLocks/>
          </p:cNvSpPr>
          <p:nvPr/>
        </p:nvSpPr>
        <p:spPr>
          <a:xfrm>
            <a:off x="0" y="0"/>
            <a:ext cx="9144000" cy="72486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fr-FR" sz="3600" b="1" i="0" u="none" strike="noStrike" kern="1200" cap="none" spc="0" normalizeH="0" baseline="0" noProof="0" dirty="0">
                <a:ln>
                  <a:noFill/>
                </a:ln>
                <a:solidFill>
                  <a:srgbClr val="FEFFFF"/>
                </a:solidFill>
                <a:effectLst/>
                <a:uLnTx/>
                <a:uFillTx/>
                <a:latin typeface="Calibri Light" panose="020F0302020204030204" pitchFamily="34" charset="0"/>
                <a:ea typeface="+mj-ea"/>
                <a:cs typeface="Calibri Light" panose="020F0302020204030204" pitchFamily="34" charset="0"/>
              </a:rPr>
              <a:t>Participants</a:t>
            </a:r>
          </a:p>
        </p:txBody>
      </p:sp>
      <p:graphicFrame>
        <p:nvGraphicFramePr>
          <p:cNvPr id="4" name="Graphique 3">
            <a:extLst>
              <a:ext uri="{FF2B5EF4-FFF2-40B4-BE49-F238E27FC236}">
                <a16:creationId xmlns:a16="http://schemas.microsoft.com/office/drawing/2014/main" id="{AAC1AAD7-0E41-F337-C581-A5198E819370}"/>
              </a:ext>
            </a:extLst>
          </p:cNvPr>
          <p:cNvGraphicFramePr>
            <a:graphicFrameLocks/>
          </p:cNvGraphicFramePr>
          <p:nvPr>
            <p:extLst>
              <p:ext uri="{D42A27DB-BD31-4B8C-83A1-F6EECF244321}">
                <p14:modId xmlns:p14="http://schemas.microsoft.com/office/powerpoint/2010/main" val="2998624696"/>
              </p:ext>
            </p:extLst>
          </p:nvPr>
        </p:nvGraphicFramePr>
        <p:xfrm>
          <a:off x="0" y="539016"/>
          <a:ext cx="9144000" cy="6318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904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12649A1-6D0B-4CC4-B93F-FCA355994C07}"/>
              </a:ext>
            </a:extLst>
          </p:cNvPr>
          <p:cNvSpPr txBox="1">
            <a:spLocks/>
          </p:cNvSpPr>
          <p:nvPr/>
        </p:nvSpPr>
        <p:spPr>
          <a:xfrm>
            <a:off x="0" y="0"/>
            <a:ext cx="9144000" cy="72486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fr-FR" sz="3600" b="1" i="0" u="none" strike="noStrike" kern="1200" cap="none" spc="0" normalizeH="0" baseline="0" noProof="0" dirty="0">
                <a:ln>
                  <a:noFill/>
                </a:ln>
                <a:solidFill>
                  <a:srgbClr val="FEFFFF"/>
                </a:solidFill>
                <a:effectLst/>
                <a:uLnTx/>
                <a:uFillTx/>
                <a:latin typeface="Calibri Light" panose="020F0302020204030204" pitchFamily="34" charset="0"/>
                <a:ea typeface="+mj-ea"/>
                <a:cs typeface="Calibri Light" panose="020F0302020204030204" pitchFamily="34" charset="0"/>
              </a:rPr>
              <a:t>Accueil</a:t>
            </a:r>
          </a:p>
        </p:txBody>
      </p:sp>
      <p:sp>
        <p:nvSpPr>
          <p:cNvPr id="3" name="ZoneTexte 2">
            <a:extLst>
              <a:ext uri="{FF2B5EF4-FFF2-40B4-BE49-F238E27FC236}">
                <a16:creationId xmlns:a16="http://schemas.microsoft.com/office/drawing/2014/main" id="{BC8CF09C-06E0-73B5-976E-74AB2B8211B4}"/>
              </a:ext>
            </a:extLst>
          </p:cNvPr>
          <p:cNvSpPr txBox="1"/>
          <p:nvPr/>
        </p:nvSpPr>
        <p:spPr>
          <a:xfrm>
            <a:off x="371475" y="1366897"/>
            <a:ext cx="8648700" cy="4355038"/>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600"/>
              </a:spcBef>
              <a:spcAft>
                <a:spcPts val="600"/>
              </a:spcAft>
              <a:buClrTx/>
              <a:buSzTx/>
              <a:buFontTx/>
              <a:buNone/>
              <a:tabLst/>
              <a:defRPr/>
            </a:pPr>
            <a:r>
              <a:rPr kumimoji="0" lang="fr-FR" sz="24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Christian HEISON, </a:t>
            </a:r>
          </a:p>
          <a:p>
            <a:pPr marL="0" marR="0" lvl="0" indent="0" defTabSz="914400" rtl="0" eaLnBrk="1" fontAlgn="auto" latinLnBrk="0" hangingPunct="1">
              <a:lnSpc>
                <a:spcPct val="100000"/>
              </a:lnSpc>
              <a:spcBef>
                <a:spcPts val="600"/>
              </a:spcBef>
              <a:spcAft>
                <a:spcPts val="600"/>
              </a:spcAft>
              <a:buClrTx/>
              <a:buSzTx/>
              <a:buFontTx/>
              <a:buNone/>
              <a:tabLst/>
              <a:defRPr/>
            </a:pPr>
            <a:r>
              <a:rPr kumimoji="0" lang="fr-FR" sz="2400" b="0" i="0" u="none" strike="noStrike" kern="1200" cap="none" spc="0" normalizeH="0" baseline="0" noProof="0" dirty="0">
                <a:ln>
                  <a:noFill/>
                </a:ln>
                <a:solidFill>
                  <a:srgbClr val="FEFFFF"/>
                </a:solidFill>
                <a:effectLst/>
                <a:uLnTx/>
                <a:uFillTx/>
                <a:latin typeface="Calibri"/>
                <a:ea typeface="+mj-ea"/>
                <a:cs typeface="Calibri"/>
              </a:rPr>
              <a:t>Président de la communauté de communes </a:t>
            </a:r>
            <a:r>
              <a:rPr lang="fr-FR" sz="2400" dirty="0">
                <a:solidFill>
                  <a:srgbClr val="FEFFFF"/>
                </a:solidFill>
                <a:latin typeface="Calibri"/>
                <a:ea typeface="+mj-ea"/>
                <a:cs typeface="Calibri"/>
              </a:rPr>
              <a:t>R</a:t>
            </a:r>
            <a:r>
              <a:rPr kumimoji="0" lang="fr-FR" sz="2400" b="0" i="0" u="none" strike="noStrike" kern="1200" cap="none" spc="0" normalizeH="0" baseline="0" noProof="0" dirty="0">
                <a:ln>
                  <a:noFill/>
                </a:ln>
                <a:solidFill>
                  <a:srgbClr val="FEFFFF"/>
                </a:solidFill>
                <a:effectLst/>
                <a:uLnTx/>
                <a:uFillTx/>
                <a:latin typeface="Calibri"/>
                <a:ea typeface="+mj-ea"/>
                <a:cs typeface="Calibri"/>
              </a:rPr>
              <a:t>umilly Terre de Savoie</a:t>
            </a:r>
            <a:endParaRPr lang="fr-FR" sz="2400" b="0" i="0" u="none" strike="noStrike" kern="1200" cap="none" spc="0" normalizeH="0" baseline="0" noProof="0" dirty="0">
              <a:ln>
                <a:noFill/>
              </a:ln>
              <a:solidFill>
                <a:srgbClr val="FEFFFF"/>
              </a:solidFill>
              <a:effectLst/>
              <a:uLnTx/>
              <a:uFillTx/>
              <a:latin typeface="Calibri"/>
              <a:ea typeface="+mj-ea"/>
              <a:cs typeface="Calibri"/>
            </a:endParaRPr>
          </a:p>
          <a:p>
            <a:pPr marL="0" marR="0" lvl="0" indent="0" defTabSz="914400" rtl="0" eaLnBrk="1" fontAlgn="auto" latinLnBrk="0" hangingPunct="1">
              <a:lnSpc>
                <a:spcPct val="100000"/>
              </a:lnSpc>
              <a:spcBef>
                <a:spcPts val="1200"/>
              </a:spcBef>
              <a:spcAft>
                <a:spcPts val="600"/>
              </a:spcAft>
              <a:buClrTx/>
              <a:buSzTx/>
              <a:buFontTx/>
              <a:buNone/>
              <a:tabLst/>
              <a:defRPr/>
            </a:pPr>
            <a:r>
              <a:rPr kumimoji="0" lang="fr-FR" sz="24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François DAVIET,</a:t>
            </a:r>
            <a:endParaRPr lang="fr-FR" sz="24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endParaRPr>
          </a:p>
          <a:p>
            <a:pPr marL="0" marR="0" lvl="0" indent="0" defTabSz="914400" rtl="0" eaLnBrk="1" fontAlgn="auto" latinLnBrk="0" hangingPunct="1">
              <a:lnSpc>
                <a:spcPct val="100000"/>
              </a:lnSpc>
              <a:spcBef>
                <a:spcPts val="600"/>
              </a:spcBef>
              <a:spcAft>
                <a:spcPts val="600"/>
              </a:spcAft>
              <a:buClrTx/>
              <a:buSzTx/>
              <a:buFontTx/>
              <a:buNone/>
              <a:tabLst/>
              <a:defRPr/>
            </a:pPr>
            <a:r>
              <a:rPr lang="fr-FR" sz="2400" dirty="0">
                <a:solidFill>
                  <a:srgbClr val="FEFFFF"/>
                </a:solidFill>
                <a:latin typeface="Calibri" panose="020F0502020204030204" pitchFamily="34" charset="0"/>
                <a:ea typeface="+mj-ea"/>
                <a:cs typeface="Calibri" panose="020F0502020204030204" pitchFamily="34" charset="0"/>
              </a:rPr>
              <a:t>Président de la RGD Savoie Mont Blanc</a:t>
            </a:r>
          </a:p>
          <a:p>
            <a:pPr marL="0" marR="0" lvl="0" indent="0" defTabSz="914400" rtl="0" eaLnBrk="1" fontAlgn="auto" latinLnBrk="0" hangingPunct="1">
              <a:lnSpc>
                <a:spcPct val="100000"/>
              </a:lnSpc>
              <a:spcBef>
                <a:spcPts val="1200"/>
              </a:spcBef>
              <a:spcAft>
                <a:spcPts val="600"/>
              </a:spcAft>
              <a:buClrTx/>
              <a:buSzTx/>
              <a:buFontTx/>
              <a:buNone/>
              <a:tabLst/>
              <a:defRPr/>
            </a:pPr>
            <a:r>
              <a:rPr lang="fr-FR" sz="2400" b="1" dirty="0">
                <a:solidFill>
                  <a:srgbClr val="FEFFFF"/>
                </a:solidFill>
                <a:latin typeface="Calibri" panose="020F0502020204030204" pitchFamily="34" charset="0"/>
                <a:ea typeface="+mj-ea"/>
                <a:cs typeface="Calibri" panose="020F0502020204030204" pitchFamily="34" charset="0"/>
              </a:rPr>
              <a:t>Gilbert GUIGUE,</a:t>
            </a:r>
            <a:endParaRPr lang="fr-FR" sz="2400" b="1">
              <a:solidFill>
                <a:srgbClr val="FEFFFF"/>
              </a:solidFill>
              <a:latin typeface="Calibri" panose="020F0502020204030204" pitchFamily="34" charset="0"/>
              <a:ea typeface="+mj-ea"/>
              <a:cs typeface="Calibri" panose="020F0502020204030204" pitchFamily="34" charset="0"/>
            </a:endParaRPr>
          </a:p>
          <a:p>
            <a:pPr marL="0" marR="0" lvl="0" indent="0" defTabSz="914400" rtl="0" eaLnBrk="1" fontAlgn="auto" latinLnBrk="0" hangingPunct="1">
              <a:lnSpc>
                <a:spcPct val="100000"/>
              </a:lnSpc>
              <a:spcBef>
                <a:spcPts val="600"/>
              </a:spcBef>
              <a:spcAft>
                <a:spcPts val="600"/>
              </a:spcAft>
              <a:buClrTx/>
              <a:buSzTx/>
              <a:buFontTx/>
              <a:buNone/>
              <a:tabLst/>
              <a:defRPr/>
            </a:pPr>
            <a:r>
              <a:rPr lang="fr-FR" sz="2400" dirty="0">
                <a:solidFill>
                  <a:srgbClr val="FEFFFF"/>
                </a:solidFill>
                <a:latin typeface="Calibri" panose="020F0502020204030204" pitchFamily="34" charset="0"/>
                <a:ea typeface="+mj-ea"/>
                <a:cs typeface="Calibri" panose="020F0502020204030204" pitchFamily="34" charset="0"/>
              </a:rPr>
              <a:t>Vice-Président de la RGD Savoie Mont Blanc</a:t>
            </a:r>
          </a:p>
          <a:p>
            <a:pPr marL="0" marR="0" lvl="0" indent="0" defTabSz="914400" rtl="0" eaLnBrk="1" fontAlgn="auto" latinLnBrk="0" hangingPunct="1">
              <a:lnSpc>
                <a:spcPct val="100000"/>
              </a:lnSpc>
              <a:spcBef>
                <a:spcPts val="1200"/>
              </a:spcBef>
              <a:spcAft>
                <a:spcPts val="600"/>
              </a:spcAft>
              <a:buClrTx/>
              <a:buSzTx/>
              <a:buFontTx/>
              <a:buNone/>
              <a:tabLst/>
              <a:defRPr/>
            </a:pPr>
            <a:r>
              <a:rPr kumimoji="0" lang="fr-FR" sz="2400" b="1" i="0" u="none" strike="noStrike" kern="1200" cap="none" spc="0" normalizeH="0" baseline="0" noProof="0" dirty="0">
                <a:ln>
                  <a:noFill/>
                </a:ln>
                <a:solidFill>
                  <a:srgbClr val="FEFFFF"/>
                </a:solidFill>
                <a:effectLst/>
                <a:uLnTx/>
                <a:uFillTx/>
                <a:latin typeface="Calibri"/>
                <a:ea typeface="+mj-ea"/>
                <a:cs typeface="Calibri"/>
              </a:rPr>
              <a:t>Joël BAUD-GRASSET</a:t>
            </a:r>
            <a:r>
              <a:rPr lang="fr-FR" sz="2400" b="1" dirty="0">
                <a:solidFill>
                  <a:srgbClr val="FEFFFF"/>
                </a:solidFill>
                <a:latin typeface="Calibri"/>
                <a:ea typeface="+mj-ea"/>
                <a:cs typeface="Calibri"/>
              </a:rPr>
              <a:t>,</a:t>
            </a:r>
            <a:endParaRPr lang="fr-FR" sz="24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endParaRPr>
          </a:p>
          <a:p>
            <a:pPr marL="0" marR="0" lvl="0" indent="0" defTabSz="914400" rtl="0" eaLnBrk="1" fontAlgn="auto" latinLnBrk="0" hangingPunct="1">
              <a:lnSpc>
                <a:spcPct val="100000"/>
              </a:lnSpc>
              <a:spcBef>
                <a:spcPts val="600"/>
              </a:spcBef>
              <a:spcAft>
                <a:spcPts val="600"/>
              </a:spcAft>
              <a:buClrTx/>
              <a:buSzTx/>
              <a:buFontTx/>
              <a:buNone/>
              <a:tabLst/>
              <a:defRPr/>
            </a:pPr>
            <a:r>
              <a:rPr lang="fr-FR" sz="2400" dirty="0">
                <a:solidFill>
                  <a:srgbClr val="FEFFFF"/>
                </a:solidFill>
                <a:latin typeface="Calibri" panose="020F0502020204030204" pitchFamily="34" charset="0"/>
                <a:ea typeface="+mj-ea"/>
                <a:cs typeface="Calibri" panose="020F0502020204030204" pitchFamily="34" charset="0"/>
              </a:rPr>
              <a:t>Président du SYANE</a:t>
            </a:r>
            <a:endParaRPr kumimoji="0" lang="fr-FR" sz="2400" b="0"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419749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C47B828-2BC2-2FEC-46DE-1333DEF80662}"/>
              </a:ext>
            </a:extLst>
          </p:cNvPr>
          <p:cNvPicPr>
            <a:picLocks noChangeAspect="1"/>
          </p:cNvPicPr>
          <p:nvPr/>
        </p:nvPicPr>
        <p:blipFill>
          <a:blip r:embed="rId2"/>
          <a:stretch>
            <a:fillRect/>
          </a:stretch>
        </p:blipFill>
        <p:spPr>
          <a:xfrm>
            <a:off x="763638" y="-85725"/>
            <a:ext cx="7616725" cy="7050115"/>
          </a:xfrm>
          <a:prstGeom prst="rect">
            <a:avLst/>
          </a:prstGeom>
        </p:spPr>
      </p:pic>
    </p:spTree>
    <p:extLst>
      <p:ext uri="{BB962C8B-B14F-4D97-AF65-F5344CB8AC3E}">
        <p14:creationId xmlns:p14="http://schemas.microsoft.com/office/powerpoint/2010/main" val="3704871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35CBCD9-B3A7-BD7B-3F6A-F7C8B5A54D66}"/>
              </a:ext>
            </a:extLst>
          </p:cNvPr>
          <p:cNvPicPr>
            <a:picLocks noChangeAspect="1"/>
          </p:cNvPicPr>
          <p:nvPr/>
        </p:nvPicPr>
        <p:blipFill>
          <a:blip r:embed="rId2"/>
          <a:stretch>
            <a:fillRect/>
          </a:stretch>
        </p:blipFill>
        <p:spPr>
          <a:xfrm>
            <a:off x="839630" y="0"/>
            <a:ext cx="7464740" cy="6858000"/>
          </a:xfrm>
          <a:prstGeom prst="rect">
            <a:avLst/>
          </a:prstGeom>
        </p:spPr>
      </p:pic>
    </p:spTree>
    <p:extLst>
      <p:ext uri="{BB962C8B-B14F-4D97-AF65-F5344CB8AC3E}">
        <p14:creationId xmlns:p14="http://schemas.microsoft.com/office/powerpoint/2010/main" val="153234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12649A1-6D0B-4CC4-B93F-FCA355994C07}"/>
              </a:ext>
            </a:extLst>
          </p:cNvPr>
          <p:cNvSpPr txBox="1">
            <a:spLocks/>
          </p:cNvSpPr>
          <p:nvPr/>
        </p:nvSpPr>
        <p:spPr>
          <a:xfrm>
            <a:off x="0" y="0"/>
            <a:ext cx="9144000" cy="72486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fr-FR" sz="3600" b="1" i="0" u="none" strike="noStrike" kern="1200" cap="none" spc="0" normalizeH="0" baseline="0" noProof="0" dirty="0">
                <a:ln>
                  <a:noFill/>
                </a:ln>
                <a:solidFill>
                  <a:srgbClr val="FEFFFF"/>
                </a:solidFill>
                <a:effectLst/>
                <a:uLnTx/>
                <a:uFillTx/>
                <a:latin typeface="Calibri Light" panose="020F0302020204030204" pitchFamily="34" charset="0"/>
                <a:ea typeface="+mj-ea"/>
                <a:cs typeface="Calibri Light" panose="020F0302020204030204" pitchFamily="34" charset="0"/>
              </a:rPr>
              <a:t>Evolution du contexte de la donnée publique</a:t>
            </a:r>
          </a:p>
        </p:txBody>
      </p:sp>
      <p:sp>
        <p:nvSpPr>
          <p:cNvPr id="3" name="ZoneTexte 2">
            <a:extLst>
              <a:ext uri="{FF2B5EF4-FFF2-40B4-BE49-F238E27FC236}">
                <a16:creationId xmlns:a16="http://schemas.microsoft.com/office/drawing/2014/main" id="{BC8CF09C-06E0-73B5-976E-74AB2B8211B4}"/>
              </a:ext>
            </a:extLst>
          </p:cNvPr>
          <p:cNvSpPr txBox="1"/>
          <p:nvPr/>
        </p:nvSpPr>
        <p:spPr>
          <a:xfrm>
            <a:off x="371475" y="1366897"/>
            <a:ext cx="8648700" cy="3231654"/>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600"/>
              </a:spcBef>
              <a:spcAft>
                <a:spcPts val="600"/>
              </a:spcAft>
              <a:buClrTx/>
              <a:buSzTx/>
              <a:buFontTx/>
              <a:buNone/>
              <a:tabLst/>
              <a:defRPr/>
            </a:pPr>
            <a:r>
              <a:rPr kumimoji="0" lang="fr-FR" sz="24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François PERRUSSEL, </a:t>
            </a:r>
          </a:p>
          <a:p>
            <a:pPr marL="0" marR="0" lvl="0" indent="0" defTabSz="914400" rtl="0" eaLnBrk="1" fontAlgn="auto" latinLnBrk="0" hangingPunct="1">
              <a:lnSpc>
                <a:spcPct val="100000"/>
              </a:lnSpc>
              <a:spcBef>
                <a:spcPts val="600"/>
              </a:spcBef>
              <a:spcAft>
                <a:spcPts val="600"/>
              </a:spcAft>
              <a:buClrTx/>
              <a:buSzTx/>
              <a:buFontTx/>
              <a:buNone/>
              <a:tabLst/>
              <a:defRPr/>
            </a:pPr>
            <a:r>
              <a:rPr lang="fr-FR" sz="2400" dirty="0">
                <a:solidFill>
                  <a:srgbClr val="FEFFFF"/>
                </a:solidFill>
                <a:latin typeface="Calibri" panose="020F0502020204030204" pitchFamily="34" charset="0"/>
                <a:ea typeface="+mj-ea"/>
                <a:cs typeface="Calibri" panose="020F0502020204030204" pitchFamily="34" charset="0"/>
              </a:rPr>
              <a:t>Directeur</a:t>
            </a:r>
          </a:p>
          <a:p>
            <a:pPr marL="0" marR="0" lvl="0" indent="0" defTabSz="914400" rtl="0" eaLnBrk="1" fontAlgn="auto" latinLnBrk="0" hangingPunct="1">
              <a:lnSpc>
                <a:spcPct val="100000"/>
              </a:lnSpc>
              <a:spcBef>
                <a:spcPts val="1200"/>
              </a:spcBef>
              <a:spcAft>
                <a:spcPts val="600"/>
              </a:spcAft>
              <a:buClrTx/>
              <a:buSzTx/>
              <a:buFontTx/>
              <a:buNone/>
              <a:tabLst/>
              <a:defRPr/>
            </a:pPr>
            <a:r>
              <a:rPr kumimoji="0" lang="fr-FR" sz="24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rPr>
              <a:t>Maxime ROUSSEAU,</a:t>
            </a:r>
            <a:endParaRPr lang="fr-FR" sz="24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endParaRPr>
          </a:p>
          <a:p>
            <a:pPr marL="0" marR="0" lvl="0" indent="0" defTabSz="914400" rtl="0" eaLnBrk="1" fontAlgn="auto" latinLnBrk="0" hangingPunct="1">
              <a:lnSpc>
                <a:spcPct val="100000"/>
              </a:lnSpc>
              <a:spcBef>
                <a:spcPts val="600"/>
              </a:spcBef>
              <a:spcAft>
                <a:spcPts val="600"/>
              </a:spcAft>
              <a:buClrTx/>
              <a:buSzTx/>
              <a:buFontTx/>
              <a:buNone/>
              <a:tabLst/>
              <a:defRPr/>
            </a:pPr>
            <a:r>
              <a:rPr lang="fr-FR" sz="2400" dirty="0">
                <a:solidFill>
                  <a:srgbClr val="FEFFFF"/>
                </a:solidFill>
                <a:latin typeface="Calibri" panose="020F0502020204030204" pitchFamily="34" charset="0"/>
                <a:ea typeface="+mj-ea"/>
                <a:cs typeface="Calibri" panose="020F0502020204030204" pitchFamily="34" charset="0"/>
              </a:rPr>
              <a:t>Directeur-adjoint</a:t>
            </a:r>
          </a:p>
          <a:p>
            <a:pPr marL="0" marR="0" lvl="0" indent="0" defTabSz="914400" rtl="0" eaLnBrk="1" fontAlgn="auto" latinLnBrk="0" hangingPunct="1">
              <a:lnSpc>
                <a:spcPct val="100000"/>
              </a:lnSpc>
              <a:spcBef>
                <a:spcPts val="1200"/>
              </a:spcBef>
              <a:spcAft>
                <a:spcPts val="600"/>
              </a:spcAft>
              <a:buClrTx/>
              <a:buSzTx/>
              <a:buFontTx/>
              <a:buNone/>
              <a:tabLst/>
              <a:defRPr/>
            </a:pPr>
            <a:r>
              <a:rPr kumimoji="0" lang="fr-FR" sz="2400" b="1" i="0" u="none" strike="noStrike" kern="1200" cap="none" spc="0" normalizeH="0" baseline="0" noProof="0" dirty="0">
                <a:ln>
                  <a:noFill/>
                </a:ln>
                <a:solidFill>
                  <a:srgbClr val="FEFFFF"/>
                </a:solidFill>
                <a:effectLst/>
                <a:uLnTx/>
                <a:uFillTx/>
                <a:latin typeface="Calibri"/>
                <a:ea typeface="+mj-ea"/>
                <a:cs typeface="Calibri"/>
              </a:rPr>
              <a:t>Patrick DUCHEZ</a:t>
            </a:r>
            <a:r>
              <a:rPr lang="fr-FR" sz="2400" b="1" dirty="0">
                <a:solidFill>
                  <a:srgbClr val="FEFFFF"/>
                </a:solidFill>
                <a:latin typeface="Calibri"/>
                <a:ea typeface="+mj-ea"/>
                <a:cs typeface="Calibri"/>
              </a:rPr>
              <a:t>,</a:t>
            </a:r>
            <a:endParaRPr lang="fr-FR" sz="2400" b="1" i="0" u="none" strike="noStrike" kern="1200" cap="none" spc="0" normalizeH="0" baseline="0" noProof="0" dirty="0">
              <a:ln>
                <a:noFill/>
              </a:ln>
              <a:solidFill>
                <a:srgbClr val="FEFFFF"/>
              </a:solidFill>
              <a:effectLst/>
              <a:uLnTx/>
              <a:uFillTx/>
              <a:latin typeface="Calibri" panose="020F0502020204030204" pitchFamily="34" charset="0"/>
              <a:ea typeface="+mj-ea"/>
              <a:cs typeface="Calibri" panose="020F0502020204030204" pitchFamily="34" charset="0"/>
            </a:endParaRPr>
          </a:p>
          <a:p>
            <a:pPr marL="0" marR="0" lvl="0" indent="0" defTabSz="914400" rtl="0" eaLnBrk="1" fontAlgn="auto" latinLnBrk="0" hangingPunct="1">
              <a:lnSpc>
                <a:spcPct val="100000"/>
              </a:lnSpc>
              <a:spcBef>
                <a:spcPts val="600"/>
              </a:spcBef>
              <a:spcAft>
                <a:spcPts val="600"/>
              </a:spcAft>
              <a:buClrTx/>
              <a:buSzTx/>
              <a:buFontTx/>
              <a:buNone/>
              <a:tabLst/>
              <a:defRPr/>
            </a:pPr>
            <a:r>
              <a:rPr lang="fr-FR" sz="2400" dirty="0">
                <a:solidFill>
                  <a:srgbClr val="FEFFFF"/>
                </a:solidFill>
                <a:latin typeface="Calibri" panose="020F0502020204030204" pitchFamily="34" charset="0"/>
                <a:ea typeface="+mj-ea"/>
                <a:cs typeface="Calibri" panose="020F0502020204030204" pitchFamily="34" charset="0"/>
              </a:rPr>
              <a:t>Chargé d’affaires</a:t>
            </a:r>
          </a:p>
        </p:txBody>
      </p:sp>
    </p:spTree>
    <p:extLst>
      <p:ext uri="{BB962C8B-B14F-4D97-AF65-F5344CB8AC3E}">
        <p14:creationId xmlns:p14="http://schemas.microsoft.com/office/powerpoint/2010/main" val="63971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312649A1-6D0B-4CC4-B93F-FCA355994C07}"/>
              </a:ext>
            </a:extLst>
          </p:cNvPr>
          <p:cNvSpPr txBox="1">
            <a:spLocks/>
          </p:cNvSpPr>
          <p:nvPr/>
        </p:nvSpPr>
        <p:spPr>
          <a:xfrm>
            <a:off x="1" y="0"/>
            <a:ext cx="9144000" cy="724865"/>
          </a:xfrm>
          <a:prstGeom prst="rect">
            <a:avLst/>
          </a:prstGeom>
        </p:spPr>
        <p:txBody>
          <a:bodyPr lIns="91440" tIns="45720" rIns="91440" bIns="45720" anchor="t"/>
          <a:lstStyle>
            <a:lvl1pPr algn="l" defTabSz="914400" rtl="0" eaLnBrk="1" latinLnBrk="0" hangingPunct="1">
              <a:lnSpc>
                <a:spcPct val="90000"/>
              </a:lnSpc>
              <a:spcBef>
                <a:spcPct val="0"/>
              </a:spcBef>
              <a:buNone/>
              <a:defRPr sz="4400" b="1" i="0" kern="1200">
                <a:solidFill>
                  <a:schemeClr val="tx1"/>
                </a:solidFill>
                <a:latin typeface="Montserrat" pitchFamily="2" charset="77"/>
                <a:ea typeface="+mj-ea"/>
                <a:cs typeface="+mj-cs"/>
              </a:defRPr>
            </a:lvl1pPr>
          </a:lstStyle>
          <a:p>
            <a:pPr algn="ctr">
              <a:lnSpc>
                <a:spcPct val="100000"/>
              </a:lnSpc>
              <a:spcBef>
                <a:spcPts val="600"/>
              </a:spcBef>
              <a:spcAft>
                <a:spcPts val="600"/>
              </a:spcAft>
              <a:defRPr/>
            </a:pPr>
            <a:r>
              <a:rPr lang="fr-FR" sz="3600" dirty="0">
                <a:solidFill>
                  <a:srgbClr val="FEFFFF"/>
                </a:solidFill>
                <a:latin typeface="Calibri Light"/>
                <a:cs typeface="Calibri Light"/>
              </a:rPr>
              <a:t>Témoignages d'usagers (table ronde)</a:t>
            </a:r>
            <a:endParaRPr kumimoji="0" lang="fr-FR" sz="3600" b="1" i="0" u="none" strike="noStrike" kern="1200" cap="none" spc="0" normalizeH="0" baseline="0" noProof="0" dirty="0">
              <a:ln>
                <a:noFill/>
              </a:ln>
              <a:solidFill>
                <a:srgbClr val="FEFFFF"/>
              </a:solidFill>
              <a:effectLst/>
              <a:uLnTx/>
              <a:uFillTx/>
              <a:latin typeface="Calibri Light" panose="020F0302020204030204" pitchFamily="34" charset="0"/>
              <a:ea typeface="+mj-ea"/>
              <a:cs typeface="Calibri Light" panose="020F0302020204030204" pitchFamily="34" charset="0"/>
            </a:endParaRPr>
          </a:p>
        </p:txBody>
      </p:sp>
      <p:sp>
        <p:nvSpPr>
          <p:cNvPr id="3" name="ZoneTexte 2">
            <a:extLst>
              <a:ext uri="{FF2B5EF4-FFF2-40B4-BE49-F238E27FC236}">
                <a16:creationId xmlns:a16="http://schemas.microsoft.com/office/drawing/2014/main" id="{BC8CF09C-06E0-73B5-976E-74AB2B8211B4}"/>
              </a:ext>
            </a:extLst>
          </p:cNvPr>
          <p:cNvSpPr txBox="1"/>
          <p:nvPr/>
        </p:nvSpPr>
        <p:spPr>
          <a:xfrm>
            <a:off x="391819" y="1043047"/>
            <a:ext cx="8752181" cy="5005666"/>
          </a:xfrm>
          <a:prstGeom prst="rect">
            <a:avLst/>
          </a:prstGeom>
          <a:noFill/>
        </p:spPr>
        <p:txBody>
          <a:bodyPr wrap="square" lIns="91440" tIns="45720" rIns="91440" bIns="45720" anchor="t">
            <a:spAutoFit/>
          </a:bodyPr>
          <a:lstStyle/>
          <a:p>
            <a:pPr>
              <a:lnSpc>
                <a:spcPct val="150000"/>
              </a:lnSpc>
              <a:spcAft>
                <a:spcPts val="600"/>
              </a:spcAft>
            </a:pPr>
            <a:r>
              <a:rPr lang="fr-FR" sz="2400" b="1" dirty="0">
                <a:solidFill>
                  <a:schemeClr val="bg1"/>
                </a:solidFill>
              </a:rPr>
              <a:t>Daniel</a:t>
            </a:r>
            <a:r>
              <a:rPr lang="fr-FR" sz="2400" b="1" dirty="0">
                <a:solidFill>
                  <a:schemeClr val="bg1"/>
                </a:solidFill>
                <a:effectLst/>
                <a:latin typeface="+mn-lt"/>
              </a:rPr>
              <a:t> BERFINI </a:t>
            </a:r>
            <a:r>
              <a:rPr lang="fr-FR" sz="2400" dirty="0">
                <a:solidFill>
                  <a:schemeClr val="bg1"/>
                </a:solidFill>
                <a:effectLst/>
                <a:latin typeface="+mn-lt"/>
              </a:rPr>
              <a:t>: </a:t>
            </a:r>
            <a:r>
              <a:rPr lang="fr-FR" sz="2200" dirty="0">
                <a:solidFill>
                  <a:schemeClr val="bg1"/>
                </a:solidFill>
                <a:effectLst/>
                <a:latin typeface="+mn-lt"/>
              </a:rPr>
              <a:t>Secrétaire général direction de l’aménagement (CD 73)</a:t>
            </a:r>
            <a:endParaRPr lang="fr-FR" sz="2200" dirty="0">
              <a:solidFill>
                <a:schemeClr val="bg1"/>
              </a:solidFill>
              <a:effectLst/>
              <a:latin typeface="+mn-lt"/>
              <a:cs typeface="Calibri"/>
            </a:endParaRPr>
          </a:p>
          <a:p>
            <a:pPr>
              <a:lnSpc>
                <a:spcPct val="150000"/>
              </a:lnSpc>
              <a:spcAft>
                <a:spcPts val="600"/>
              </a:spcAft>
            </a:pPr>
            <a:r>
              <a:rPr lang="fr-FR" sz="2400" b="1" dirty="0">
                <a:solidFill>
                  <a:schemeClr val="bg1"/>
                </a:solidFill>
                <a:effectLst/>
                <a:latin typeface="+mn-lt"/>
              </a:rPr>
              <a:t>Sandra BERGER </a:t>
            </a:r>
            <a:r>
              <a:rPr lang="fr-FR" sz="2400" dirty="0">
                <a:solidFill>
                  <a:schemeClr val="bg1"/>
                </a:solidFill>
                <a:effectLst/>
                <a:latin typeface="+mn-lt"/>
              </a:rPr>
              <a:t>: </a:t>
            </a:r>
            <a:r>
              <a:rPr lang="fr-FR" sz="2200" dirty="0">
                <a:solidFill>
                  <a:schemeClr val="bg1"/>
                </a:solidFill>
                <a:effectLst/>
                <a:latin typeface="+mn-lt"/>
              </a:rPr>
              <a:t>Cheffe de projet SIG (Thonon Agglo)</a:t>
            </a:r>
            <a:endParaRPr lang="fr-FR" sz="2200" dirty="0">
              <a:solidFill>
                <a:schemeClr val="bg1"/>
              </a:solidFill>
              <a:effectLst/>
              <a:latin typeface="+mn-lt"/>
              <a:cs typeface="Calibri"/>
            </a:endParaRPr>
          </a:p>
          <a:p>
            <a:pPr>
              <a:lnSpc>
                <a:spcPct val="150000"/>
              </a:lnSpc>
              <a:spcAft>
                <a:spcPts val="600"/>
              </a:spcAft>
            </a:pPr>
            <a:r>
              <a:rPr lang="fr-FR" sz="2400" b="1" dirty="0">
                <a:solidFill>
                  <a:schemeClr val="bg1"/>
                </a:solidFill>
                <a:effectLst/>
                <a:latin typeface="+mn-lt"/>
              </a:rPr>
              <a:t>Mickaël BRASEBIN </a:t>
            </a:r>
            <a:r>
              <a:rPr lang="fr-FR" sz="2400" dirty="0">
                <a:solidFill>
                  <a:schemeClr val="bg1"/>
                </a:solidFill>
                <a:effectLst/>
                <a:latin typeface="+mn-lt"/>
              </a:rPr>
              <a:t>: </a:t>
            </a:r>
            <a:r>
              <a:rPr lang="fr-FR" sz="2200" dirty="0">
                <a:solidFill>
                  <a:schemeClr val="bg1"/>
                </a:solidFill>
                <a:effectLst/>
                <a:latin typeface="+mn-lt"/>
              </a:rPr>
              <a:t>Chargé de mission géomatique (AGATE)</a:t>
            </a:r>
            <a:endParaRPr lang="fr-FR" sz="2200" dirty="0">
              <a:solidFill>
                <a:schemeClr val="bg1"/>
              </a:solidFill>
              <a:effectLst/>
              <a:latin typeface="+mn-lt"/>
              <a:cs typeface="Calibri"/>
            </a:endParaRPr>
          </a:p>
          <a:p>
            <a:pPr>
              <a:lnSpc>
                <a:spcPct val="150000"/>
              </a:lnSpc>
              <a:spcAft>
                <a:spcPts val="600"/>
              </a:spcAft>
            </a:pPr>
            <a:r>
              <a:rPr lang="fr-FR" sz="2400" b="1" dirty="0">
                <a:solidFill>
                  <a:schemeClr val="bg1"/>
                </a:solidFill>
                <a:effectLst/>
                <a:latin typeface="+mn-lt"/>
              </a:rPr>
              <a:t>Nicolas FORESTIER </a:t>
            </a:r>
            <a:r>
              <a:rPr lang="fr-FR" sz="2400" dirty="0">
                <a:solidFill>
                  <a:schemeClr val="bg1"/>
                </a:solidFill>
                <a:effectLst/>
                <a:latin typeface="+mn-lt"/>
              </a:rPr>
              <a:t>: </a:t>
            </a:r>
            <a:r>
              <a:rPr lang="fr-FR" sz="2200" dirty="0">
                <a:solidFill>
                  <a:schemeClr val="bg1"/>
                </a:solidFill>
                <a:effectLst/>
                <a:latin typeface="+mn-lt"/>
              </a:rPr>
              <a:t>Vice-président (USMB)</a:t>
            </a:r>
            <a:endParaRPr lang="fr-FR" sz="2200" dirty="0">
              <a:solidFill>
                <a:schemeClr val="bg1"/>
              </a:solidFill>
              <a:effectLst/>
              <a:latin typeface="+mn-lt"/>
              <a:cs typeface="Calibri"/>
            </a:endParaRPr>
          </a:p>
          <a:p>
            <a:pPr>
              <a:lnSpc>
                <a:spcPct val="150000"/>
              </a:lnSpc>
              <a:spcAft>
                <a:spcPts val="600"/>
              </a:spcAft>
            </a:pPr>
            <a:r>
              <a:rPr lang="fr-FR" sz="2400" b="1" dirty="0">
                <a:solidFill>
                  <a:schemeClr val="bg1"/>
                </a:solidFill>
                <a:effectLst/>
                <a:latin typeface="+mn-lt"/>
              </a:rPr>
              <a:t>Luke HENNEQUIN </a:t>
            </a:r>
            <a:r>
              <a:rPr lang="fr-FR" sz="2400" dirty="0">
                <a:solidFill>
                  <a:schemeClr val="bg1"/>
                </a:solidFill>
                <a:effectLst/>
                <a:latin typeface="+mn-lt"/>
              </a:rPr>
              <a:t>:</a:t>
            </a:r>
            <a:r>
              <a:rPr lang="fr-FR" sz="2200" dirty="0">
                <a:solidFill>
                  <a:schemeClr val="bg1"/>
                </a:solidFill>
                <a:effectLst/>
                <a:latin typeface="+mn-lt"/>
              </a:rPr>
              <a:t> Responsable du service urbanisme (Grand Lac)</a:t>
            </a:r>
            <a:endParaRPr lang="fr-FR" sz="2200" dirty="0">
              <a:solidFill>
                <a:schemeClr val="bg1"/>
              </a:solidFill>
              <a:effectLst/>
              <a:latin typeface="+mn-lt"/>
              <a:cs typeface="Calibri"/>
            </a:endParaRPr>
          </a:p>
          <a:p>
            <a:pPr>
              <a:lnSpc>
                <a:spcPct val="150000"/>
              </a:lnSpc>
              <a:spcAft>
                <a:spcPts val="600"/>
              </a:spcAft>
            </a:pPr>
            <a:r>
              <a:rPr lang="fr-FR" sz="2400" b="1" dirty="0">
                <a:solidFill>
                  <a:schemeClr val="bg1"/>
                </a:solidFill>
                <a:effectLst/>
                <a:latin typeface="+mn-lt"/>
              </a:rPr>
              <a:t>Emilie ROBERT </a:t>
            </a:r>
            <a:r>
              <a:rPr lang="fr-FR" sz="2400" dirty="0">
                <a:solidFill>
                  <a:schemeClr val="bg1"/>
                </a:solidFill>
                <a:effectLst/>
                <a:latin typeface="+mn-lt"/>
              </a:rPr>
              <a:t>: </a:t>
            </a:r>
            <a:r>
              <a:rPr lang="fr-FR" sz="2200" dirty="0">
                <a:solidFill>
                  <a:schemeClr val="bg1"/>
                </a:solidFill>
                <a:effectLst/>
                <a:latin typeface="+mn-lt"/>
              </a:rPr>
              <a:t>Directrice de l’aménagement du territoire (CCFU)</a:t>
            </a:r>
            <a:endParaRPr lang="fr-FR" sz="2200" dirty="0">
              <a:solidFill>
                <a:schemeClr val="bg1"/>
              </a:solidFill>
              <a:effectLst/>
              <a:latin typeface="+mn-lt"/>
              <a:ea typeface="Calibri" panose="020F0502020204030204" pitchFamily="34" charset="0"/>
              <a:cs typeface="Times New Roman" panose="02020603050405020304" pitchFamily="18" charset="0"/>
            </a:endParaRPr>
          </a:p>
          <a:p>
            <a:pPr>
              <a:lnSpc>
                <a:spcPct val="150000"/>
              </a:lnSpc>
              <a:spcAft>
                <a:spcPts val="600"/>
              </a:spcAft>
            </a:pPr>
            <a:r>
              <a:rPr lang="fr-FR" sz="2400" b="1" dirty="0">
                <a:solidFill>
                  <a:schemeClr val="bg1"/>
                </a:solidFill>
                <a:effectLst/>
                <a:latin typeface="+mn-lt"/>
              </a:rPr>
              <a:t>Olivier SOULAS </a:t>
            </a:r>
            <a:r>
              <a:rPr lang="fr-FR" sz="2400" dirty="0">
                <a:solidFill>
                  <a:schemeClr val="bg1"/>
                </a:solidFill>
                <a:effectLst/>
                <a:latin typeface="+mn-lt"/>
              </a:rPr>
              <a:t>: </a:t>
            </a:r>
            <a:r>
              <a:rPr lang="fr-FR" sz="2200" dirty="0">
                <a:solidFill>
                  <a:schemeClr val="bg1"/>
                </a:solidFill>
                <a:effectLst/>
                <a:latin typeface="+mn-lt"/>
              </a:rPr>
              <a:t>Directeur du numérique (SYANE)</a:t>
            </a:r>
            <a:endParaRPr lang="fr-FR" sz="2200" dirty="0">
              <a:solidFill>
                <a:schemeClr val="bg1"/>
              </a:solidFill>
              <a:effectLst/>
              <a:latin typeface="+mn-lt"/>
              <a:cs typeface="Calibri"/>
            </a:endParaRPr>
          </a:p>
          <a:p>
            <a:pPr>
              <a:lnSpc>
                <a:spcPct val="150000"/>
              </a:lnSpc>
              <a:spcAft>
                <a:spcPts val="600"/>
              </a:spcAft>
            </a:pPr>
            <a:r>
              <a:rPr lang="fr-FR" sz="2400" b="1" dirty="0">
                <a:solidFill>
                  <a:schemeClr val="bg1"/>
                </a:solidFill>
                <a:effectLst/>
                <a:latin typeface="+mn-lt"/>
              </a:rPr>
              <a:t>Emmanuelle THOMAS </a:t>
            </a:r>
            <a:r>
              <a:rPr lang="fr-FR" sz="2400" dirty="0">
                <a:solidFill>
                  <a:schemeClr val="bg1"/>
                </a:solidFill>
                <a:effectLst/>
                <a:latin typeface="+mn-lt"/>
              </a:rPr>
              <a:t>: </a:t>
            </a:r>
            <a:r>
              <a:rPr lang="fr-FR" sz="2200" dirty="0">
                <a:solidFill>
                  <a:schemeClr val="bg1"/>
                </a:solidFill>
                <a:effectLst/>
                <a:latin typeface="+mn-lt"/>
              </a:rPr>
              <a:t>Cheffe du service appui technique (CD 73)</a:t>
            </a:r>
            <a:endParaRPr lang="fr-FR" sz="2200" dirty="0">
              <a:solidFill>
                <a:schemeClr val="bg1"/>
              </a:solidFill>
              <a:effectLst/>
              <a:latin typeface="+mn-lt"/>
              <a:cs typeface="Calibri"/>
            </a:endParaRPr>
          </a:p>
        </p:txBody>
      </p:sp>
    </p:spTree>
    <p:extLst>
      <p:ext uri="{BB962C8B-B14F-4D97-AF65-F5344CB8AC3E}">
        <p14:creationId xmlns:p14="http://schemas.microsoft.com/office/powerpoint/2010/main" val="1301362141"/>
      </p:ext>
    </p:extLst>
  </p:cSld>
  <p:clrMapOvr>
    <a:masterClrMapping/>
  </p:clrMapOvr>
</p:sld>
</file>

<file path=ppt/theme/theme1.xml><?xml version="1.0" encoding="utf-8"?>
<a:theme xmlns:a="http://schemas.openxmlformats.org/drawingml/2006/main" name="Thème Office">
  <a:themeElements>
    <a:clrScheme name="RGD">
      <a:dk1>
        <a:srgbClr val="133456"/>
      </a:dk1>
      <a:lt1>
        <a:srgbClr val="FEFFFF"/>
      </a:lt1>
      <a:dk2>
        <a:srgbClr val="133456"/>
      </a:dk2>
      <a:lt2>
        <a:srgbClr val="FEFFFF"/>
      </a:lt2>
      <a:accent1>
        <a:srgbClr val="143355"/>
      </a:accent1>
      <a:accent2>
        <a:srgbClr val="E30713"/>
      </a:accent2>
      <a:accent3>
        <a:srgbClr val="FEFCFF"/>
      </a:accent3>
      <a:accent4>
        <a:srgbClr val="000000"/>
      </a:accent4>
      <a:accent5>
        <a:srgbClr val="133456"/>
      </a:accent5>
      <a:accent6>
        <a:srgbClr val="E30713"/>
      </a:accent6>
      <a:hlink>
        <a:srgbClr val="E30713"/>
      </a:hlink>
      <a:folHlink>
        <a:srgbClr val="FF0117"/>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19620</TotalTime>
  <Words>2211</Words>
  <Application>Microsoft Office PowerPoint</Application>
  <PresentationFormat>Affichage à l'écran (4:3)</PresentationFormat>
  <Paragraphs>297</Paragraphs>
  <Slides>23</Slides>
  <Notes>21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23</vt:i4>
      </vt:variant>
    </vt:vector>
  </HeadingPairs>
  <TitlesOfParts>
    <vt:vector size="31" baseType="lpstr">
      <vt:lpstr>Arial</vt:lpstr>
      <vt:lpstr>Calibri</vt:lpstr>
      <vt:lpstr>Calibri Light</vt:lpstr>
      <vt:lpstr>Helvetica Neue</vt:lpstr>
      <vt:lpstr>Montserrat</vt:lpstr>
      <vt:lpstr>Wingdings</vt: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PERRUSSEL-MORIN François</cp:lastModifiedBy>
  <cp:revision>393</cp:revision>
  <cp:lastPrinted>2022-05-25T07:14:53Z</cp:lastPrinted>
  <dcterms:created xsi:type="dcterms:W3CDTF">2019-11-05T15:07:57Z</dcterms:created>
  <dcterms:modified xsi:type="dcterms:W3CDTF">2022-11-17T10:37:51Z</dcterms:modified>
</cp:coreProperties>
</file>